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0" r:id="rId4"/>
  </p:sldMasterIdLst>
  <p:notesMasterIdLst>
    <p:notesMasterId r:id="rId49"/>
  </p:notesMasterIdLst>
  <p:sldIdLst>
    <p:sldId id="424" r:id="rId5"/>
    <p:sldId id="352" r:id="rId6"/>
    <p:sldId id="326" r:id="rId7"/>
    <p:sldId id="412" r:id="rId8"/>
    <p:sldId id="425" r:id="rId9"/>
    <p:sldId id="354" r:id="rId10"/>
    <p:sldId id="426" r:id="rId11"/>
    <p:sldId id="456" r:id="rId12"/>
    <p:sldId id="427" r:id="rId13"/>
    <p:sldId id="461" r:id="rId14"/>
    <p:sldId id="363" r:id="rId15"/>
    <p:sldId id="430" r:id="rId16"/>
    <p:sldId id="429" r:id="rId17"/>
    <p:sldId id="431" r:id="rId18"/>
    <p:sldId id="432" r:id="rId19"/>
    <p:sldId id="433" r:id="rId20"/>
    <p:sldId id="457" r:id="rId21"/>
    <p:sldId id="458" r:id="rId22"/>
    <p:sldId id="460" r:id="rId23"/>
    <p:sldId id="459" r:id="rId24"/>
    <p:sldId id="462" r:id="rId25"/>
    <p:sldId id="434" r:id="rId26"/>
    <p:sldId id="435" r:id="rId27"/>
    <p:sldId id="436" r:id="rId28"/>
    <p:sldId id="416" r:id="rId29"/>
    <p:sldId id="437" r:id="rId30"/>
    <p:sldId id="438" r:id="rId31"/>
    <p:sldId id="439" r:id="rId32"/>
    <p:sldId id="440" r:id="rId33"/>
    <p:sldId id="441" r:id="rId34"/>
    <p:sldId id="442" r:id="rId35"/>
    <p:sldId id="443" r:id="rId36"/>
    <p:sldId id="444" r:id="rId37"/>
    <p:sldId id="445" r:id="rId38"/>
    <p:sldId id="446" r:id="rId39"/>
    <p:sldId id="447" r:id="rId40"/>
    <p:sldId id="448" r:id="rId41"/>
    <p:sldId id="449" r:id="rId42"/>
    <p:sldId id="450" r:id="rId43"/>
    <p:sldId id="451" r:id="rId44"/>
    <p:sldId id="452" r:id="rId45"/>
    <p:sldId id="453" r:id="rId46"/>
    <p:sldId id="454" r:id="rId47"/>
    <p:sldId id="455"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EF0CF67-2FAC-4B6B-FDED-FB8B92144446}" name="Bandy, Kenneth" initials="BK" userId="S::Kenneth.Bandy@ed.gov::b3b086c2-330e-4a90-a36a-6d101469a09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FF5"/>
    <a:srgbClr val="DDDEDF"/>
    <a:srgbClr val="113C53"/>
    <a:srgbClr val="0E2C3B"/>
    <a:srgbClr val="38546D"/>
    <a:srgbClr val="344F67"/>
    <a:srgbClr val="385770"/>
    <a:srgbClr val="324962"/>
    <a:srgbClr val="F6F9FC"/>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1"/>
    <p:restoredTop sz="94150"/>
  </p:normalViewPr>
  <p:slideViewPr>
    <p:cSldViewPr snapToGrid="0">
      <p:cViewPr varScale="1">
        <p:scale>
          <a:sx n="87" d="100"/>
          <a:sy n="87" d="100"/>
        </p:scale>
        <p:origin x="642" y="84"/>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3FDA72-2393-4B3F-8F8F-547617C5EA69}" type="datetimeFigureOut">
              <a:rPr lang="en-US" smtClean="0"/>
              <a:t>12/19/2023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9312DC-84F5-408B-947F-EAE8AD61D853}" type="slidenum">
              <a:rPr lang="en-US" smtClean="0"/>
              <a:t>‹#›</a:t>
            </a:fld>
            <a:endParaRPr lang="en-US" dirty="0"/>
          </a:p>
        </p:txBody>
      </p:sp>
    </p:spTree>
    <p:extLst>
      <p:ext uri="{BB962C8B-B14F-4D97-AF65-F5344CB8AC3E}">
        <p14:creationId xmlns:p14="http://schemas.microsoft.com/office/powerpoint/2010/main" val="3391933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5</a:t>
            </a:fld>
            <a:endParaRPr lang="en-US" dirty="0"/>
          </a:p>
        </p:txBody>
      </p:sp>
    </p:spTree>
    <p:extLst>
      <p:ext uri="{BB962C8B-B14F-4D97-AF65-F5344CB8AC3E}">
        <p14:creationId xmlns:p14="http://schemas.microsoft.com/office/powerpoint/2010/main" val="9902988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6</a:t>
            </a:fld>
            <a:endParaRPr lang="en-US" dirty="0"/>
          </a:p>
        </p:txBody>
      </p:sp>
    </p:spTree>
    <p:extLst>
      <p:ext uri="{BB962C8B-B14F-4D97-AF65-F5344CB8AC3E}">
        <p14:creationId xmlns:p14="http://schemas.microsoft.com/office/powerpoint/2010/main" val="26171146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4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 Gradient">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95E6ECB0-191C-484D-8A7A-5FDF54968062}"/>
              </a:ext>
            </a:extLst>
          </p:cNvPr>
          <p:cNvPicPr>
            <a:picLocks noChangeAspect="1"/>
          </p:cNvPicPr>
          <p:nvPr userDrawn="1"/>
        </p:nvPicPr>
        <p:blipFill rotWithShape="1">
          <a:blip r:embed="rId2"/>
          <a:srcRect l="12492" t="271" r="32227" b="12618"/>
          <a:stretch/>
        </p:blipFill>
        <p:spPr>
          <a:xfrm>
            <a:off x="0" y="0"/>
            <a:ext cx="12192000" cy="6858000"/>
          </a:xfrm>
          <a:prstGeom prst="rect">
            <a:avLst/>
          </a:prstGeom>
        </p:spPr>
      </p:pic>
      <p:sp>
        <p:nvSpPr>
          <p:cNvPr id="4" name="Rectangle 3">
            <a:extLst>
              <a:ext uri="{FF2B5EF4-FFF2-40B4-BE49-F238E27FC236}">
                <a16:creationId xmlns:a16="http://schemas.microsoft.com/office/drawing/2014/main" id="{7EC7C30E-D304-7742-A362-367DDA60EADE}"/>
              </a:ext>
            </a:extLst>
          </p:cNvPr>
          <p:cNvSpPr/>
          <p:nvPr userDrawn="1"/>
        </p:nvSpPr>
        <p:spPr>
          <a:xfrm>
            <a:off x="0" y="5500688"/>
            <a:ext cx="12242987" cy="1357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noFill/>
            </a:endParaRPr>
          </a:p>
        </p:txBody>
      </p:sp>
      <p:sp>
        <p:nvSpPr>
          <p:cNvPr id="7" name="Subtitle 2"/>
          <p:cNvSpPr>
            <a:spLocks noGrp="1"/>
          </p:cNvSpPr>
          <p:nvPr>
            <p:ph type="subTitle" idx="1"/>
          </p:nvPr>
        </p:nvSpPr>
        <p:spPr>
          <a:xfrm>
            <a:off x="641779" y="2667004"/>
            <a:ext cx="10972800" cy="704851"/>
          </a:xfrm>
          <a:prstGeom prst="rect">
            <a:avLst/>
          </a:prstGeom>
        </p:spPr>
        <p:txBody>
          <a:bodyPr vert="horz"/>
          <a:lstStyle>
            <a:lvl1pPr marL="0" indent="0" algn="l">
              <a:buNone/>
              <a:defRPr sz="2800" b="0" i="0">
                <a:solidFill>
                  <a:schemeClr val="bg1">
                    <a:lumMod val="95000"/>
                  </a:schemeClr>
                </a:solidFill>
                <a:latin typeface="Cambria" panose="02040503050406030204" pitchFamily="18" charset="0"/>
                <a:cs typeface="Arial"/>
              </a:defRPr>
            </a:lvl1pPr>
            <a:lvl2pPr marL="609495" indent="0" algn="ctr">
              <a:buNone/>
              <a:defRPr/>
            </a:lvl2pPr>
            <a:lvl3pPr marL="1218992" indent="0" algn="ctr">
              <a:buNone/>
              <a:defRPr/>
            </a:lvl3pPr>
            <a:lvl4pPr marL="1828488" indent="0" algn="ctr">
              <a:buNone/>
              <a:defRPr/>
            </a:lvl4pPr>
            <a:lvl5pPr marL="2437986" indent="0" algn="ctr">
              <a:buNone/>
              <a:defRPr/>
            </a:lvl5pPr>
            <a:lvl6pPr marL="3047480" indent="0" algn="ctr">
              <a:buNone/>
              <a:defRPr/>
            </a:lvl6pPr>
            <a:lvl7pPr marL="3656975" indent="0" algn="ctr">
              <a:buNone/>
              <a:defRPr/>
            </a:lvl7pPr>
            <a:lvl8pPr marL="4266471" indent="0" algn="ctr">
              <a:buNone/>
              <a:defRPr/>
            </a:lvl8pPr>
            <a:lvl9pPr marL="4875967" indent="0" algn="ctr">
              <a:buNone/>
              <a:defRPr/>
            </a:lvl9pPr>
          </a:lstStyle>
          <a:p>
            <a:r>
              <a:rPr lang="en-US" dirty="0"/>
              <a:t>Click to edit Master subtitle style</a:t>
            </a:r>
          </a:p>
        </p:txBody>
      </p:sp>
      <p:sp>
        <p:nvSpPr>
          <p:cNvPr id="8" name="Content Placeholder 10"/>
          <p:cNvSpPr>
            <a:spLocks noGrp="1"/>
          </p:cNvSpPr>
          <p:nvPr>
            <p:ph sz="quarter" idx="10" hasCustomPrompt="1"/>
          </p:nvPr>
        </p:nvSpPr>
        <p:spPr>
          <a:xfrm>
            <a:off x="2252865" y="4790092"/>
            <a:ext cx="9361715" cy="596678"/>
          </a:xfrm>
          <a:prstGeom prst="rect">
            <a:avLst/>
          </a:prstGeom>
        </p:spPr>
        <p:txBody>
          <a:bodyPr vert="horz"/>
          <a:lstStyle>
            <a:lvl1pPr marL="0" indent="0" algn="r">
              <a:buNone/>
              <a:defRPr sz="2400" i="1">
                <a:solidFill>
                  <a:srgbClr val="FFFFFF"/>
                </a:solidFill>
                <a:latin typeface="Cambria" panose="02040503050406030204" pitchFamily="18" charset="0"/>
                <a:cs typeface="Arial"/>
              </a:defRPr>
            </a:lvl1pPr>
            <a:lvl2pPr algn="r">
              <a:defRPr sz="4799">
                <a:latin typeface="Arial"/>
                <a:cs typeface="Arial"/>
              </a:defRPr>
            </a:lvl2pPr>
            <a:lvl3pPr algn="r">
              <a:defRPr sz="4799">
                <a:latin typeface="Arial"/>
                <a:cs typeface="Arial"/>
              </a:defRPr>
            </a:lvl3pPr>
            <a:lvl4pPr algn="r">
              <a:defRPr sz="4799">
                <a:latin typeface="Arial"/>
                <a:cs typeface="Arial"/>
              </a:defRPr>
            </a:lvl4pPr>
            <a:lvl5pPr algn="r">
              <a:defRPr sz="4799">
                <a:latin typeface="Arial"/>
                <a:cs typeface="Arial"/>
              </a:defRPr>
            </a:lvl5pPr>
          </a:lstStyle>
          <a:p>
            <a:pPr lvl="0"/>
            <a:r>
              <a:rPr lang="en-US" dirty="0"/>
              <a:t>MM/DD/YYYY</a:t>
            </a:r>
          </a:p>
        </p:txBody>
      </p:sp>
      <p:sp>
        <p:nvSpPr>
          <p:cNvPr id="13" name="Title 12"/>
          <p:cNvSpPr>
            <a:spLocks noGrp="1"/>
          </p:cNvSpPr>
          <p:nvPr>
            <p:ph type="title"/>
          </p:nvPr>
        </p:nvSpPr>
        <p:spPr>
          <a:xfrm>
            <a:off x="641779" y="457202"/>
            <a:ext cx="10972800" cy="1881597"/>
          </a:xfrm>
          <a:prstGeom prst="rect">
            <a:avLst/>
          </a:prstGeom>
        </p:spPr>
        <p:txBody>
          <a:bodyPr vert="horz"/>
          <a:lstStyle>
            <a:lvl1pPr algn="l">
              <a:defRPr sz="6000" b="1" i="0">
                <a:solidFill>
                  <a:schemeClr val="bg1">
                    <a:lumMod val="95000"/>
                  </a:schemeClr>
                </a:solidFill>
                <a:latin typeface="Oswald" pitchFamily="2" charset="77"/>
                <a:cs typeface="Arial"/>
              </a:defRPr>
            </a:lvl1pPr>
          </a:lstStyle>
          <a:p>
            <a:r>
              <a:rPr lang="en-US" dirty="0"/>
              <a:t>Click to edit Master title style</a:t>
            </a:r>
          </a:p>
        </p:txBody>
      </p:sp>
      <p:sp>
        <p:nvSpPr>
          <p:cNvPr id="2" name="Rectangle 1">
            <a:extLst>
              <a:ext uri="{FF2B5EF4-FFF2-40B4-BE49-F238E27FC236}">
                <a16:creationId xmlns:a16="http://schemas.microsoft.com/office/drawing/2014/main" id="{5C1DC299-7497-5145-82BD-20C48AB07BB1}"/>
              </a:ext>
            </a:extLst>
          </p:cNvPr>
          <p:cNvSpPr/>
          <p:nvPr userDrawn="1"/>
        </p:nvSpPr>
        <p:spPr>
          <a:xfrm>
            <a:off x="300447" y="5982789"/>
            <a:ext cx="2690948" cy="66684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800" dirty="0"/>
          </a:p>
        </p:txBody>
      </p:sp>
    </p:spTree>
    <p:extLst>
      <p:ext uri="{BB962C8B-B14F-4D97-AF65-F5344CB8AC3E}">
        <p14:creationId xmlns:p14="http://schemas.microsoft.com/office/powerpoint/2010/main" val="35303406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dirty="0"/>
              <a:t>Click to edit Master title style</a:t>
            </a:r>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072420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 White">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8EE4F0C4-96A0-FB49-92EF-CF053D176BBB}"/>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5" name="Slide Number Placeholder 5">
            <a:extLst>
              <a:ext uri="{FF2B5EF4-FFF2-40B4-BE49-F238E27FC236}">
                <a16:creationId xmlns:a16="http://schemas.microsoft.com/office/drawing/2014/main" id="{CC9DC9BC-0E08-1A47-AB3C-D0D05F30B7A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
        <p:nvSpPr>
          <p:cNvPr id="6" name="Title Placeholder 17">
            <a:extLst>
              <a:ext uri="{FF2B5EF4-FFF2-40B4-BE49-F238E27FC236}">
                <a16:creationId xmlns:a16="http://schemas.microsoft.com/office/drawing/2014/main" id="{A40A9772-F566-7847-89D0-15690EA53F74}"/>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871836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lumns - Gradient">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46AEBAC-6327-A345-B4D7-22C5C9C5C596}"/>
              </a:ext>
            </a:extLst>
          </p:cNvPr>
          <p:cNvPicPr>
            <a:picLocks noChangeAspect="1"/>
          </p:cNvPicPr>
          <p:nvPr userDrawn="1"/>
        </p:nvPicPr>
        <p:blipFill rotWithShape="1">
          <a:blip r:embed="rId2"/>
          <a:srcRect l="12492" t="271" r="32227" b="12618"/>
          <a:stretch/>
        </p:blipFill>
        <p:spPr>
          <a:xfrm>
            <a:off x="0" y="0"/>
            <a:ext cx="12192000" cy="6858000"/>
          </a:xfrm>
          <a:prstGeom prst="rect">
            <a:avLst/>
          </a:prstGeom>
        </p:spPr>
      </p:pic>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bg2"/>
                </a:solidFill>
              </a:defRPr>
            </a:lvl1pPr>
          </a:lstStyle>
          <a:p>
            <a:r>
              <a:rPr lang="en-US" dirty="0"/>
              <a:t>Click to edit Master title style</a:t>
            </a:r>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19" y="3124205"/>
            <a:ext cx="8890211"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0" y="2491405"/>
            <a:ext cx="4764092"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 insert text here</a:t>
            </a:r>
          </a:p>
        </p:txBody>
      </p:sp>
    </p:spTree>
    <p:extLst>
      <p:ext uri="{BB962C8B-B14F-4D97-AF65-F5344CB8AC3E}">
        <p14:creationId xmlns:p14="http://schemas.microsoft.com/office/powerpoint/2010/main" val="33010990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wo Columns - Gradient">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485676"/>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20009"/>
            <a:ext cx="8874760" cy="798177"/>
          </a:xfrm>
          <a:prstGeom prst="rect">
            <a:avLst/>
          </a:prstGeom>
        </p:spPr>
        <p:txBody>
          <a:bodyPr vert="horz" lIns="0" tIns="45720" rIns="91440" bIns="45720" rtlCol="0" anchor="b" anchorCtr="0">
            <a:noAutofit/>
          </a:bodyPr>
          <a:lstStyle>
            <a:lvl1pPr>
              <a:defRPr>
                <a:solidFill>
                  <a:schemeClr val="bg2"/>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19" y="3124205"/>
            <a:ext cx="8890211"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latin typeface="Calibri" panose="020F0502020204030204" pitchFamily="34" charset="0"/>
                <a:cs typeface="Calibri" panose="020F0502020204030204" pitchFamily="34" charset="0"/>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0" y="2491405"/>
            <a:ext cx="4764092" cy="605466"/>
          </a:xfrm>
        </p:spPr>
        <p:txBody>
          <a:bodyPr vert="horz" lIns="0" tIns="0" rIns="0" bIns="0" rtlCol="0" anchor="t" anchorCtr="0">
            <a:noAutofit/>
          </a:bodyPr>
          <a:lstStyle>
            <a:lvl1pPr marL="0" indent="0">
              <a:buFontTx/>
              <a:buNone/>
              <a:defRPr lang="en-US" sz="2051" b="0" i="0" cap="all" baseline="0" dirty="0">
                <a:solidFill>
                  <a:schemeClr val="bg1"/>
                </a:solidFill>
                <a:latin typeface="Calibri" panose="020F0502020204030204" pitchFamily="34" charset="0"/>
                <a:cs typeface="Calibri" panose="020F0502020204030204" pitchFamily="34" charset="0"/>
              </a:defRPr>
            </a:lvl1pPr>
          </a:lstStyle>
          <a:p>
            <a:pPr lvl="0">
              <a:lnSpc>
                <a:spcPct val="80000"/>
              </a:lnSpc>
              <a:spcBef>
                <a:spcPts val="0"/>
              </a:spcBef>
            </a:pPr>
            <a:r>
              <a:rPr lang="en-US" dirty="0"/>
              <a:t>ONE OR TWO LINES for topic description insert text here</a:t>
            </a:r>
          </a:p>
        </p:txBody>
      </p:sp>
    </p:spTree>
    <p:extLst>
      <p:ext uri="{BB962C8B-B14F-4D97-AF65-F5344CB8AC3E}">
        <p14:creationId xmlns:p14="http://schemas.microsoft.com/office/powerpoint/2010/main" val="40282174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wo Columns - Gradient">
    <p:bg>
      <p:bgPr>
        <a:solidFill>
          <a:schemeClr val="bg1"/>
        </a:solidFill>
        <a:effectLst/>
      </p:bgPr>
    </p:bg>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dirty="0"/>
              <a:t>Click to edit Master title style</a:t>
            </a:r>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19" y="3124205"/>
            <a:ext cx="8890211"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pic>
        <p:nvPicPr>
          <p:cNvPr id="12" name="Graphic 11">
            <a:extLst>
              <a:ext uri="{FF2B5EF4-FFF2-40B4-BE49-F238E27FC236}">
                <a16:creationId xmlns:a16="http://schemas.microsoft.com/office/drawing/2014/main" id="{4F6F4B07-3668-D149-8113-4DE49504E0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0" y="2491405"/>
            <a:ext cx="4764092"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 insert text here</a:t>
            </a:r>
          </a:p>
        </p:txBody>
      </p:sp>
      <p:sp>
        <p:nvSpPr>
          <p:cNvPr id="9" name="Slide Number Placeholder 5">
            <a:extLst>
              <a:ext uri="{FF2B5EF4-FFF2-40B4-BE49-F238E27FC236}">
                <a16:creationId xmlns:a16="http://schemas.microsoft.com/office/drawing/2014/main" id="{419F0F05-DD1D-5848-824C-96C9DAC1A5C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383622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s - Gradient">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46AEBAC-6327-A345-B4D7-22C5C9C5C596}"/>
              </a:ext>
            </a:extLst>
          </p:cNvPr>
          <p:cNvPicPr>
            <a:picLocks noChangeAspect="1"/>
          </p:cNvPicPr>
          <p:nvPr userDrawn="1"/>
        </p:nvPicPr>
        <p:blipFill rotWithShape="1">
          <a:blip r:embed="rId2"/>
          <a:srcRect l="12492" t="271" r="32227" b="12618"/>
          <a:stretch/>
        </p:blipFill>
        <p:spPr>
          <a:xfrm>
            <a:off x="0" y="0"/>
            <a:ext cx="12192000" cy="6858000"/>
          </a:xfrm>
          <a:prstGeom prst="rect">
            <a:avLst/>
          </a:prstGeom>
        </p:spPr>
      </p:pic>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bg2"/>
                </a:solidFill>
              </a:defRPr>
            </a:lvl1pPr>
          </a:lstStyle>
          <a:p>
            <a:r>
              <a:rPr lang="en-US" dirty="0"/>
              <a:t>Click to edit Master title style</a:t>
            </a:r>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20"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27" name="Text Placeholder 2">
            <a:extLst>
              <a:ext uri="{FF2B5EF4-FFF2-40B4-BE49-F238E27FC236}">
                <a16:creationId xmlns:a16="http://schemas.microsoft.com/office/drawing/2014/main" id="{1F6D3F42-A01C-B640-A992-662012FCF362}"/>
              </a:ext>
            </a:extLst>
          </p:cNvPr>
          <p:cNvSpPr>
            <a:spLocks noGrp="1"/>
          </p:cNvSpPr>
          <p:nvPr>
            <p:ph type="body" sz="quarter" idx="21" hasCustomPrompt="1"/>
          </p:nvPr>
        </p:nvSpPr>
        <p:spPr>
          <a:xfrm>
            <a:off x="6668044"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0"/>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28" name="Text Placeholder 2">
            <a:extLst>
              <a:ext uri="{FF2B5EF4-FFF2-40B4-BE49-F238E27FC236}">
                <a16:creationId xmlns:a16="http://schemas.microsoft.com/office/drawing/2014/main" id="{72F1C3BD-E398-FC41-AA27-D00B4D462472}"/>
              </a:ext>
            </a:extLst>
          </p:cNvPr>
          <p:cNvSpPr>
            <a:spLocks noGrp="1"/>
          </p:cNvSpPr>
          <p:nvPr>
            <p:ph type="body" sz="quarter" idx="22" hasCustomPrompt="1"/>
          </p:nvPr>
        </p:nvSpPr>
        <p:spPr>
          <a:xfrm>
            <a:off x="6668046" y="2491405"/>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0" y="2491405"/>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42241000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s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 uri="{C183D7F6-B498-43B3-948B-1728B52AA6E4}">
                <adec:decorative xmlns:adec="http://schemas.microsoft.com/office/drawing/2017/decorative" val="1"/>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669384"/>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759352"/>
            <a:ext cx="8874760" cy="798177"/>
          </a:xfrm>
          <a:prstGeom prst="rect">
            <a:avLst/>
          </a:prstGeom>
        </p:spPr>
        <p:txBody>
          <a:bodyPr vert="horz" lIns="0" tIns="45720" rIns="91440" bIns="45720" rtlCol="0" anchor="b" anchorCtr="0">
            <a:noAutofit/>
          </a:bodyPr>
          <a:lstStyle>
            <a:lvl1pPr>
              <a:defRPr>
                <a:solidFill>
                  <a:schemeClr val="bg2"/>
                </a:solidFill>
              </a:defRPr>
            </a:lvl1pPr>
          </a:lstStyle>
          <a:p>
            <a:r>
              <a:rPr lang="en-US" dirty="0"/>
              <a:t>Click to edit Master title style</a:t>
            </a:r>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20"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27" name="Text Placeholder 2">
            <a:extLst>
              <a:ext uri="{FF2B5EF4-FFF2-40B4-BE49-F238E27FC236}">
                <a16:creationId xmlns:a16="http://schemas.microsoft.com/office/drawing/2014/main" id="{1F6D3F42-A01C-B640-A992-662012FCF362}"/>
              </a:ext>
            </a:extLst>
          </p:cNvPr>
          <p:cNvSpPr>
            <a:spLocks noGrp="1"/>
          </p:cNvSpPr>
          <p:nvPr>
            <p:ph type="body" sz="quarter" idx="21" hasCustomPrompt="1"/>
          </p:nvPr>
        </p:nvSpPr>
        <p:spPr>
          <a:xfrm>
            <a:off x="6668044"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0"/>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4" name="Text Placeholder 2">
            <a:extLst>
              <a:ext uri="{FF2B5EF4-FFF2-40B4-BE49-F238E27FC236}">
                <a16:creationId xmlns:a16="http://schemas.microsoft.com/office/drawing/2014/main" id="{4BFDAC0F-1026-8B4A-89B8-BD324C899B7A}"/>
              </a:ext>
            </a:extLst>
          </p:cNvPr>
          <p:cNvSpPr>
            <a:spLocks noGrp="1"/>
          </p:cNvSpPr>
          <p:nvPr>
            <p:ph type="body" sz="quarter" idx="22" hasCustomPrompt="1"/>
          </p:nvPr>
        </p:nvSpPr>
        <p:spPr>
          <a:xfrm>
            <a:off x="6668046" y="2491405"/>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15" name="Text Placeholder 2">
            <a:extLst>
              <a:ext uri="{FF2B5EF4-FFF2-40B4-BE49-F238E27FC236}">
                <a16:creationId xmlns:a16="http://schemas.microsoft.com/office/drawing/2014/main" id="{54FD9BA0-3B13-4B4F-9D53-F4C496EDB7AF}"/>
              </a:ext>
            </a:extLst>
          </p:cNvPr>
          <p:cNvSpPr>
            <a:spLocks noGrp="1"/>
          </p:cNvSpPr>
          <p:nvPr>
            <p:ph type="body" sz="quarter" idx="23" hasCustomPrompt="1"/>
          </p:nvPr>
        </p:nvSpPr>
        <p:spPr>
          <a:xfrm>
            <a:off x="897120" y="2491405"/>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6035578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dirty="0"/>
          </a:p>
        </p:txBody>
      </p:sp>
      <p:sp>
        <p:nvSpPr>
          <p:cNvPr id="8" name="Text Placeholder 2">
            <a:extLst>
              <a:ext uri="{FF2B5EF4-FFF2-40B4-BE49-F238E27FC236}">
                <a16:creationId xmlns:a16="http://schemas.microsoft.com/office/drawing/2014/main" id="{A814D8B0-2A19-5541-83AE-74FAE6C78E3D}"/>
              </a:ext>
            </a:extLst>
          </p:cNvPr>
          <p:cNvSpPr>
            <a:spLocks noGrp="1"/>
          </p:cNvSpPr>
          <p:nvPr>
            <p:ph type="body" sz="quarter" idx="20" hasCustomPrompt="1"/>
          </p:nvPr>
        </p:nvSpPr>
        <p:spPr>
          <a:xfrm>
            <a:off x="897120"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3" name="Text Placeholder 2">
            <a:extLst>
              <a:ext uri="{FF2B5EF4-FFF2-40B4-BE49-F238E27FC236}">
                <a16:creationId xmlns:a16="http://schemas.microsoft.com/office/drawing/2014/main" id="{31AE74F4-DA59-7042-B412-642B3764A5EA}"/>
              </a:ext>
            </a:extLst>
          </p:cNvPr>
          <p:cNvSpPr>
            <a:spLocks noGrp="1"/>
          </p:cNvSpPr>
          <p:nvPr>
            <p:ph type="body" sz="quarter" idx="21" hasCustomPrompt="1"/>
          </p:nvPr>
        </p:nvSpPr>
        <p:spPr>
          <a:xfrm>
            <a:off x="6668044"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0"/>
              </a:spcAft>
              <a:buClrTx/>
              <a:buSzTx/>
              <a:buFontTx/>
              <a:buNone/>
              <a:tabLst/>
              <a:defRPr sz="12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dirty="0"/>
              <a:t>Click to edit Master title style</a:t>
            </a:r>
          </a:p>
        </p:txBody>
      </p:sp>
      <p:sp>
        <p:nvSpPr>
          <p:cNvPr id="15" name="Text Placeholder 2">
            <a:extLst>
              <a:ext uri="{FF2B5EF4-FFF2-40B4-BE49-F238E27FC236}">
                <a16:creationId xmlns:a16="http://schemas.microsoft.com/office/drawing/2014/main" id="{81BC873E-68B0-E34B-972C-F7C956006D21}"/>
              </a:ext>
            </a:extLst>
          </p:cNvPr>
          <p:cNvSpPr>
            <a:spLocks noGrp="1"/>
          </p:cNvSpPr>
          <p:nvPr>
            <p:ph type="body" sz="quarter" idx="22" hasCustomPrompt="1"/>
          </p:nvPr>
        </p:nvSpPr>
        <p:spPr>
          <a:xfrm>
            <a:off x="6668046" y="2491405"/>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17" name="Text Placeholder 2">
            <a:extLst>
              <a:ext uri="{FF2B5EF4-FFF2-40B4-BE49-F238E27FC236}">
                <a16:creationId xmlns:a16="http://schemas.microsoft.com/office/drawing/2014/main" id="{E724D5EE-089A-9D41-9980-7788775F7343}"/>
              </a:ext>
            </a:extLst>
          </p:cNvPr>
          <p:cNvSpPr>
            <a:spLocks noGrp="1"/>
          </p:cNvSpPr>
          <p:nvPr>
            <p:ph type="body" sz="quarter" idx="23" hasCustomPrompt="1"/>
          </p:nvPr>
        </p:nvSpPr>
        <p:spPr>
          <a:xfrm>
            <a:off x="897120" y="2491405"/>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39394502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Columns - Gradi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23769852-A73B-A84B-80CF-3A28C1413409}"/>
              </a:ext>
            </a:extLst>
          </p:cNvPr>
          <p:cNvPicPr>
            <a:picLocks noChangeAspect="1"/>
          </p:cNvPicPr>
          <p:nvPr userDrawn="1"/>
        </p:nvPicPr>
        <p:blipFill rotWithShape="1">
          <a:blip r:embed="rId2"/>
          <a:srcRect l="12492" t="271" r="32227" b="12618"/>
          <a:stretch/>
        </p:blipFill>
        <p:spPr>
          <a:xfrm>
            <a:off x="0" y="0"/>
            <a:ext cx="12192000" cy="6858000"/>
          </a:xfrm>
          <a:prstGeom prst="rect">
            <a:avLst/>
          </a:prstGeom>
        </p:spPr>
      </p:pic>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dirty="0"/>
              <a:t>Click to edit Master title style</a:t>
            </a:r>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3" name="Text Placeholder 2">
            <a:extLst>
              <a:ext uri="{FF2B5EF4-FFF2-40B4-BE49-F238E27FC236}">
                <a16:creationId xmlns:a16="http://schemas.microsoft.com/office/drawing/2014/main" id="{8D781AB4-2165-6B4E-9E1D-F2489A2E3C74}"/>
              </a:ext>
            </a:extLst>
          </p:cNvPr>
          <p:cNvSpPr>
            <a:spLocks noGrp="1"/>
          </p:cNvSpPr>
          <p:nvPr>
            <p:ph type="body" sz="quarter" idx="20" hasCustomPrompt="1"/>
          </p:nvPr>
        </p:nvSpPr>
        <p:spPr>
          <a:xfrm>
            <a:off x="897121"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9" name="Picture Placeholder 31">
            <a:extLst>
              <a:ext uri="{FF2B5EF4-FFF2-40B4-BE49-F238E27FC236}">
                <a16:creationId xmlns:a16="http://schemas.microsoft.com/office/drawing/2014/main" id="{750102B2-86AF-EE46-AF5E-73FB8846DC65}"/>
              </a:ext>
            </a:extLst>
          </p:cNvPr>
          <p:cNvSpPr>
            <a:spLocks noGrp="1"/>
          </p:cNvSpPr>
          <p:nvPr>
            <p:ph type="pic" sz="quarter" idx="27" hasCustomPrompt="1"/>
          </p:nvPr>
        </p:nvSpPr>
        <p:spPr>
          <a:xfrm>
            <a:off x="4830000"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0" name="Picture Placeholder 31">
            <a:extLst>
              <a:ext uri="{FF2B5EF4-FFF2-40B4-BE49-F238E27FC236}">
                <a16:creationId xmlns:a16="http://schemas.microsoft.com/office/drawing/2014/main" id="{719C84FB-5DB1-BC4D-98A9-D44DD12FFFFA}"/>
              </a:ext>
            </a:extLst>
          </p:cNvPr>
          <p:cNvSpPr>
            <a:spLocks noGrp="1"/>
          </p:cNvSpPr>
          <p:nvPr>
            <p:ph type="pic" sz="quarter" idx="28" hasCustomPrompt="1"/>
          </p:nvPr>
        </p:nvSpPr>
        <p:spPr>
          <a:xfrm>
            <a:off x="897121"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1" name="Picture Placeholder 31">
            <a:extLst>
              <a:ext uri="{FF2B5EF4-FFF2-40B4-BE49-F238E27FC236}">
                <a16:creationId xmlns:a16="http://schemas.microsoft.com/office/drawing/2014/main" id="{6F2FC051-2730-314D-AD8C-C7A16BB6C0C7}"/>
              </a:ext>
            </a:extLst>
          </p:cNvPr>
          <p:cNvSpPr>
            <a:spLocks noGrp="1"/>
          </p:cNvSpPr>
          <p:nvPr>
            <p:ph type="pic" sz="quarter" idx="29" hasCustomPrompt="1"/>
          </p:nvPr>
        </p:nvSpPr>
        <p:spPr>
          <a:xfrm>
            <a:off x="8762877"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2" name="Text Placeholder 2">
            <a:extLst>
              <a:ext uri="{FF2B5EF4-FFF2-40B4-BE49-F238E27FC236}">
                <a16:creationId xmlns:a16="http://schemas.microsoft.com/office/drawing/2014/main" id="{5A73C41A-908F-3A4E-AAF1-73EAF2826A41}"/>
              </a:ext>
            </a:extLst>
          </p:cNvPr>
          <p:cNvSpPr>
            <a:spLocks noGrp="1"/>
          </p:cNvSpPr>
          <p:nvPr>
            <p:ph type="body" sz="quarter" idx="31" hasCustomPrompt="1"/>
          </p:nvPr>
        </p:nvSpPr>
        <p:spPr>
          <a:xfrm>
            <a:off x="895389"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33" name="Text Placeholder 2">
            <a:extLst>
              <a:ext uri="{FF2B5EF4-FFF2-40B4-BE49-F238E27FC236}">
                <a16:creationId xmlns:a16="http://schemas.microsoft.com/office/drawing/2014/main" id="{E9E40FBE-D6D9-3D44-90F8-E3A647314EC4}"/>
              </a:ext>
            </a:extLst>
          </p:cNvPr>
          <p:cNvSpPr>
            <a:spLocks noGrp="1"/>
          </p:cNvSpPr>
          <p:nvPr>
            <p:ph type="body" sz="quarter" idx="32" hasCustomPrompt="1"/>
          </p:nvPr>
        </p:nvSpPr>
        <p:spPr>
          <a:xfrm>
            <a:off x="4829999"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4" name="Text Placeholder 2">
            <a:extLst>
              <a:ext uri="{FF2B5EF4-FFF2-40B4-BE49-F238E27FC236}">
                <a16:creationId xmlns:a16="http://schemas.microsoft.com/office/drawing/2014/main" id="{5F82589A-0A8B-8E41-AFED-29C67B46B678}"/>
              </a:ext>
            </a:extLst>
          </p:cNvPr>
          <p:cNvSpPr>
            <a:spLocks noGrp="1"/>
          </p:cNvSpPr>
          <p:nvPr>
            <p:ph type="body" sz="quarter" idx="33" hasCustomPrompt="1"/>
          </p:nvPr>
        </p:nvSpPr>
        <p:spPr>
          <a:xfrm>
            <a:off x="4828267"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35" name="Text Placeholder 2">
            <a:extLst>
              <a:ext uri="{FF2B5EF4-FFF2-40B4-BE49-F238E27FC236}">
                <a16:creationId xmlns:a16="http://schemas.microsoft.com/office/drawing/2014/main" id="{EC616A49-DC6A-844D-8D2E-EEE34843A521}"/>
              </a:ext>
            </a:extLst>
          </p:cNvPr>
          <p:cNvSpPr>
            <a:spLocks noGrp="1"/>
          </p:cNvSpPr>
          <p:nvPr>
            <p:ph type="body" sz="quarter" idx="34" hasCustomPrompt="1"/>
          </p:nvPr>
        </p:nvSpPr>
        <p:spPr>
          <a:xfrm>
            <a:off x="8762877"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6" name="Text Placeholder 2">
            <a:extLst>
              <a:ext uri="{FF2B5EF4-FFF2-40B4-BE49-F238E27FC236}">
                <a16:creationId xmlns:a16="http://schemas.microsoft.com/office/drawing/2014/main" id="{2FF977C8-735C-5847-8679-C29867E02045}"/>
              </a:ext>
            </a:extLst>
          </p:cNvPr>
          <p:cNvSpPr>
            <a:spLocks noGrp="1"/>
          </p:cNvSpPr>
          <p:nvPr>
            <p:ph type="body" sz="quarter" idx="35" hasCustomPrompt="1"/>
          </p:nvPr>
        </p:nvSpPr>
        <p:spPr>
          <a:xfrm>
            <a:off x="8761145"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35565241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ree Columns - Solid">
    <p:bg>
      <p:bgPr>
        <a:solidFill>
          <a:srgbClr val="113C53"/>
        </a:solidFill>
        <a:effectLst/>
      </p:bgPr>
    </p:bg>
    <p:spTree>
      <p:nvGrpSpPr>
        <p:cNvPr id="1" name=""/>
        <p:cNvGrpSpPr/>
        <p:nvPr/>
      </p:nvGrpSpPr>
      <p:grpSpPr>
        <a:xfrm>
          <a:off x="0" y="0"/>
          <a:ext cx="0" cy="0"/>
          <a:chOff x="0" y="0"/>
          <a:chExt cx="0" cy="0"/>
        </a:xfrm>
      </p:grpSpPr>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dirty="0"/>
              <a:t>Click to edit Master title style</a:t>
            </a:r>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7" name="Text Placeholder 2">
            <a:extLst>
              <a:ext uri="{FF2B5EF4-FFF2-40B4-BE49-F238E27FC236}">
                <a16:creationId xmlns:a16="http://schemas.microsoft.com/office/drawing/2014/main" id="{D4F3BDB6-042B-184D-B01B-3A6077A2A3DB}"/>
              </a:ext>
            </a:extLst>
          </p:cNvPr>
          <p:cNvSpPr>
            <a:spLocks noGrp="1"/>
          </p:cNvSpPr>
          <p:nvPr>
            <p:ph type="body" sz="quarter" idx="20" hasCustomPrompt="1"/>
          </p:nvPr>
        </p:nvSpPr>
        <p:spPr>
          <a:xfrm>
            <a:off x="897121"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18" name="Picture Placeholder 31">
            <a:extLst>
              <a:ext uri="{FF2B5EF4-FFF2-40B4-BE49-F238E27FC236}">
                <a16:creationId xmlns:a16="http://schemas.microsoft.com/office/drawing/2014/main" id="{41E7C9A6-EAA2-644F-97BC-C10800C456FF}"/>
              </a:ext>
            </a:extLst>
          </p:cNvPr>
          <p:cNvSpPr>
            <a:spLocks noGrp="1"/>
          </p:cNvSpPr>
          <p:nvPr>
            <p:ph type="pic" sz="quarter" idx="27" hasCustomPrompt="1"/>
          </p:nvPr>
        </p:nvSpPr>
        <p:spPr>
          <a:xfrm>
            <a:off x="4830000"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19" name="Picture Placeholder 31">
            <a:extLst>
              <a:ext uri="{FF2B5EF4-FFF2-40B4-BE49-F238E27FC236}">
                <a16:creationId xmlns:a16="http://schemas.microsoft.com/office/drawing/2014/main" id="{B0FBC219-8E73-5C4D-AE82-0FEEC3E3146E}"/>
              </a:ext>
            </a:extLst>
          </p:cNvPr>
          <p:cNvSpPr>
            <a:spLocks noGrp="1"/>
          </p:cNvSpPr>
          <p:nvPr>
            <p:ph type="pic" sz="quarter" idx="28" hasCustomPrompt="1"/>
          </p:nvPr>
        </p:nvSpPr>
        <p:spPr>
          <a:xfrm>
            <a:off x="897121"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2" name="Picture Placeholder 31">
            <a:extLst>
              <a:ext uri="{FF2B5EF4-FFF2-40B4-BE49-F238E27FC236}">
                <a16:creationId xmlns:a16="http://schemas.microsoft.com/office/drawing/2014/main" id="{EA4C5FCF-1EC6-F34F-B34A-D1F9FB536325}"/>
              </a:ext>
            </a:extLst>
          </p:cNvPr>
          <p:cNvSpPr>
            <a:spLocks noGrp="1"/>
          </p:cNvSpPr>
          <p:nvPr>
            <p:ph type="pic" sz="quarter" idx="29" hasCustomPrompt="1"/>
          </p:nvPr>
        </p:nvSpPr>
        <p:spPr>
          <a:xfrm>
            <a:off x="8762877"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3" name="Text Placeholder 2">
            <a:extLst>
              <a:ext uri="{FF2B5EF4-FFF2-40B4-BE49-F238E27FC236}">
                <a16:creationId xmlns:a16="http://schemas.microsoft.com/office/drawing/2014/main" id="{A44502F9-7BFA-2D45-AE8E-960BD5E47821}"/>
              </a:ext>
            </a:extLst>
          </p:cNvPr>
          <p:cNvSpPr>
            <a:spLocks noGrp="1"/>
          </p:cNvSpPr>
          <p:nvPr>
            <p:ph type="body" sz="quarter" idx="31" hasCustomPrompt="1"/>
          </p:nvPr>
        </p:nvSpPr>
        <p:spPr>
          <a:xfrm>
            <a:off x="895389"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34" name="Text Placeholder 2">
            <a:extLst>
              <a:ext uri="{FF2B5EF4-FFF2-40B4-BE49-F238E27FC236}">
                <a16:creationId xmlns:a16="http://schemas.microsoft.com/office/drawing/2014/main" id="{994479E2-76D8-2C4C-9F8C-DABC03449311}"/>
              </a:ext>
            </a:extLst>
          </p:cNvPr>
          <p:cNvSpPr>
            <a:spLocks noGrp="1"/>
          </p:cNvSpPr>
          <p:nvPr>
            <p:ph type="body" sz="quarter" idx="32" hasCustomPrompt="1"/>
          </p:nvPr>
        </p:nvSpPr>
        <p:spPr>
          <a:xfrm>
            <a:off x="4829999"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5" name="Text Placeholder 2">
            <a:extLst>
              <a:ext uri="{FF2B5EF4-FFF2-40B4-BE49-F238E27FC236}">
                <a16:creationId xmlns:a16="http://schemas.microsoft.com/office/drawing/2014/main" id="{DC0E37B4-267F-1A46-9042-4D3A3DB50761}"/>
              </a:ext>
            </a:extLst>
          </p:cNvPr>
          <p:cNvSpPr>
            <a:spLocks noGrp="1"/>
          </p:cNvSpPr>
          <p:nvPr>
            <p:ph type="body" sz="quarter" idx="33" hasCustomPrompt="1"/>
          </p:nvPr>
        </p:nvSpPr>
        <p:spPr>
          <a:xfrm>
            <a:off x="4828267"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36" name="Text Placeholder 2">
            <a:extLst>
              <a:ext uri="{FF2B5EF4-FFF2-40B4-BE49-F238E27FC236}">
                <a16:creationId xmlns:a16="http://schemas.microsoft.com/office/drawing/2014/main" id="{6A2AC13F-B9D0-9249-BEE5-B8A8F049A252}"/>
              </a:ext>
            </a:extLst>
          </p:cNvPr>
          <p:cNvSpPr>
            <a:spLocks noGrp="1"/>
          </p:cNvSpPr>
          <p:nvPr>
            <p:ph type="body" sz="quarter" idx="34" hasCustomPrompt="1"/>
          </p:nvPr>
        </p:nvSpPr>
        <p:spPr>
          <a:xfrm>
            <a:off x="8762877"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7" name="Text Placeholder 2">
            <a:extLst>
              <a:ext uri="{FF2B5EF4-FFF2-40B4-BE49-F238E27FC236}">
                <a16:creationId xmlns:a16="http://schemas.microsoft.com/office/drawing/2014/main" id="{8DB1C236-C813-D24D-89A9-4092DE846A47}"/>
              </a:ext>
            </a:extLst>
          </p:cNvPr>
          <p:cNvSpPr>
            <a:spLocks noGrp="1"/>
          </p:cNvSpPr>
          <p:nvPr>
            <p:ph type="body" sz="quarter" idx="35" hasCustomPrompt="1"/>
          </p:nvPr>
        </p:nvSpPr>
        <p:spPr>
          <a:xfrm>
            <a:off x="8761145"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15" name="Slide Number Placeholder 2">
            <a:extLst>
              <a:ext uri="{FF2B5EF4-FFF2-40B4-BE49-F238E27FC236}">
                <a16:creationId xmlns:a16="http://schemas.microsoft.com/office/drawing/2014/main" id="{31BC16CB-BC2F-6140-A4B4-F6ECE176262D}"/>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9111690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Page - Gradient">
    <p:bg>
      <p:bgPr>
        <a:solidFill>
          <a:srgbClr val="113C53"/>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C7C30E-D304-7742-A362-367DDA60EADE}"/>
              </a:ext>
            </a:extLst>
          </p:cNvPr>
          <p:cNvSpPr/>
          <p:nvPr userDrawn="1"/>
        </p:nvSpPr>
        <p:spPr>
          <a:xfrm>
            <a:off x="0" y="5500688"/>
            <a:ext cx="12242987" cy="1357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noFill/>
            </a:endParaRPr>
          </a:p>
        </p:txBody>
      </p:sp>
      <p:sp>
        <p:nvSpPr>
          <p:cNvPr id="7" name="Subtitle 2"/>
          <p:cNvSpPr>
            <a:spLocks noGrp="1"/>
          </p:cNvSpPr>
          <p:nvPr>
            <p:ph type="subTitle" idx="1"/>
          </p:nvPr>
        </p:nvSpPr>
        <p:spPr>
          <a:xfrm>
            <a:off x="641779" y="2667004"/>
            <a:ext cx="10972800" cy="704851"/>
          </a:xfrm>
          <a:prstGeom prst="rect">
            <a:avLst/>
          </a:prstGeom>
        </p:spPr>
        <p:txBody>
          <a:bodyPr vert="horz"/>
          <a:lstStyle>
            <a:lvl1pPr marL="0" indent="0" algn="l">
              <a:buNone/>
              <a:defRPr sz="2800" b="0" i="0">
                <a:solidFill>
                  <a:schemeClr val="bg1">
                    <a:lumMod val="95000"/>
                  </a:schemeClr>
                </a:solidFill>
                <a:latin typeface="Cambria" panose="02040503050406030204" pitchFamily="18" charset="0"/>
                <a:cs typeface="Arial"/>
              </a:defRPr>
            </a:lvl1pPr>
            <a:lvl2pPr marL="609495" indent="0" algn="ctr">
              <a:buNone/>
              <a:defRPr/>
            </a:lvl2pPr>
            <a:lvl3pPr marL="1218992" indent="0" algn="ctr">
              <a:buNone/>
              <a:defRPr/>
            </a:lvl3pPr>
            <a:lvl4pPr marL="1828488" indent="0" algn="ctr">
              <a:buNone/>
              <a:defRPr/>
            </a:lvl4pPr>
            <a:lvl5pPr marL="2437986" indent="0" algn="ctr">
              <a:buNone/>
              <a:defRPr/>
            </a:lvl5pPr>
            <a:lvl6pPr marL="3047480" indent="0" algn="ctr">
              <a:buNone/>
              <a:defRPr/>
            </a:lvl6pPr>
            <a:lvl7pPr marL="3656975" indent="0" algn="ctr">
              <a:buNone/>
              <a:defRPr/>
            </a:lvl7pPr>
            <a:lvl8pPr marL="4266471" indent="0" algn="ctr">
              <a:buNone/>
              <a:defRPr/>
            </a:lvl8pPr>
            <a:lvl9pPr marL="4875967" indent="0" algn="ctr">
              <a:buNone/>
              <a:defRPr/>
            </a:lvl9pPr>
          </a:lstStyle>
          <a:p>
            <a:r>
              <a:rPr lang="en-US" dirty="0"/>
              <a:t>Click to edit Master subtitle style</a:t>
            </a:r>
          </a:p>
        </p:txBody>
      </p:sp>
      <p:sp>
        <p:nvSpPr>
          <p:cNvPr id="8" name="Content Placeholder 10"/>
          <p:cNvSpPr>
            <a:spLocks noGrp="1"/>
          </p:cNvSpPr>
          <p:nvPr>
            <p:ph sz="quarter" idx="10" hasCustomPrompt="1"/>
          </p:nvPr>
        </p:nvSpPr>
        <p:spPr>
          <a:xfrm>
            <a:off x="2252865" y="4790092"/>
            <a:ext cx="9361715" cy="596678"/>
          </a:xfrm>
          <a:prstGeom prst="rect">
            <a:avLst/>
          </a:prstGeom>
        </p:spPr>
        <p:txBody>
          <a:bodyPr vert="horz"/>
          <a:lstStyle>
            <a:lvl1pPr marL="0" indent="0" algn="r">
              <a:buNone/>
              <a:defRPr sz="2400" i="1">
                <a:solidFill>
                  <a:srgbClr val="FFFFFF"/>
                </a:solidFill>
                <a:latin typeface="Cambria" panose="02040503050406030204" pitchFamily="18" charset="0"/>
                <a:cs typeface="Arial"/>
              </a:defRPr>
            </a:lvl1pPr>
            <a:lvl2pPr algn="r">
              <a:defRPr sz="4799">
                <a:latin typeface="Arial"/>
                <a:cs typeface="Arial"/>
              </a:defRPr>
            </a:lvl2pPr>
            <a:lvl3pPr algn="r">
              <a:defRPr sz="4799">
                <a:latin typeface="Arial"/>
                <a:cs typeface="Arial"/>
              </a:defRPr>
            </a:lvl3pPr>
            <a:lvl4pPr algn="r">
              <a:defRPr sz="4799">
                <a:latin typeface="Arial"/>
                <a:cs typeface="Arial"/>
              </a:defRPr>
            </a:lvl4pPr>
            <a:lvl5pPr algn="r">
              <a:defRPr sz="4799">
                <a:latin typeface="Arial"/>
                <a:cs typeface="Arial"/>
              </a:defRPr>
            </a:lvl5pPr>
          </a:lstStyle>
          <a:p>
            <a:pPr lvl="0"/>
            <a:r>
              <a:rPr lang="en-US" dirty="0"/>
              <a:t>MM/DD/YYYY</a:t>
            </a:r>
          </a:p>
        </p:txBody>
      </p:sp>
      <p:sp>
        <p:nvSpPr>
          <p:cNvPr id="13" name="Title 12"/>
          <p:cNvSpPr>
            <a:spLocks noGrp="1"/>
          </p:cNvSpPr>
          <p:nvPr>
            <p:ph type="title"/>
          </p:nvPr>
        </p:nvSpPr>
        <p:spPr>
          <a:xfrm>
            <a:off x="641779" y="457202"/>
            <a:ext cx="10972800" cy="1881597"/>
          </a:xfrm>
          <a:prstGeom prst="rect">
            <a:avLst/>
          </a:prstGeom>
        </p:spPr>
        <p:txBody>
          <a:bodyPr vert="horz"/>
          <a:lstStyle>
            <a:lvl1pPr algn="l">
              <a:defRPr sz="6000" b="1" i="0">
                <a:solidFill>
                  <a:schemeClr val="bg1">
                    <a:lumMod val="95000"/>
                  </a:schemeClr>
                </a:solidFill>
                <a:latin typeface="Oswald" pitchFamily="2" charset="77"/>
                <a:cs typeface="Arial"/>
              </a:defRPr>
            </a:lvl1pPr>
          </a:lstStyle>
          <a:p>
            <a:r>
              <a:rPr lang="en-US" dirty="0"/>
              <a:t>Click to edit Master title style</a:t>
            </a:r>
          </a:p>
        </p:txBody>
      </p:sp>
      <p:sp>
        <p:nvSpPr>
          <p:cNvPr id="2" name="Rectangle 1">
            <a:extLst>
              <a:ext uri="{FF2B5EF4-FFF2-40B4-BE49-F238E27FC236}">
                <a16:creationId xmlns:a16="http://schemas.microsoft.com/office/drawing/2014/main" id="{5C1DC299-7497-5145-82BD-20C48AB07BB1}"/>
              </a:ext>
            </a:extLst>
          </p:cNvPr>
          <p:cNvSpPr/>
          <p:nvPr userDrawn="1"/>
        </p:nvSpPr>
        <p:spPr>
          <a:xfrm>
            <a:off x="300447" y="5982789"/>
            <a:ext cx="2690948" cy="66684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800" dirty="0"/>
          </a:p>
        </p:txBody>
      </p:sp>
    </p:spTree>
    <p:extLst>
      <p:ext uri="{BB962C8B-B14F-4D97-AF65-F5344CB8AC3E}">
        <p14:creationId xmlns:p14="http://schemas.microsoft.com/office/powerpoint/2010/main" val="26811504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dirty="0"/>
          </a:p>
        </p:txBody>
      </p:sp>
      <p:cxnSp>
        <p:nvCxnSpPr>
          <p:cNvPr id="22" name="Straight Connector 21">
            <a:extLst>
              <a:ext uri="{FF2B5EF4-FFF2-40B4-BE49-F238E27FC236}">
                <a16:creationId xmlns:a16="http://schemas.microsoft.com/office/drawing/2014/main" id="{70CEAD40-DE74-B343-9D8D-9392CBCDEB25}"/>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F79E7A04-D361-A34F-B9C5-F8A439C8882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dirty="0"/>
              <a:t>Click to edit Master title style</a:t>
            </a:r>
          </a:p>
        </p:txBody>
      </p:sp>
      <p:sp>
        <p:nvSpPr>
          <p:cNvPr id="20" name="Text Placeholder 2">
            <a:extLst>
              <a:ext uri="{FF2B5EF4-FFF2-40B4-BE49-F238E27FC236}">
                <a16:creationId xmlns:a16="http://schemas.microsoft.com/office/drawing/2014/main" id="{5D8E12DC-9352-BC4C-87B7-92F1BD923858}"/>
              </a:ext>
            </a:extLst>
          </p:cNvPr>
          <p:cNvSpPr>
            <a:spLocks noGrp="1"/>
          </p:cNvSpPr>
          <p:nvPr>
            <p:ph type="body" sz="quarter" idx="20" hasCustomPrompt="1"/>
          </p:nvPr>
        </p:nvSpPr>
        <p:spPr>
          <a:xfrm>
            <a:off x="897121"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1" name="Picture Placeholder 31">
            <a:extLst>
              <a:ext uri="{FF2B5EF4-FFF2-40B4-BE49-F238E27FC236}">
                <a16:creationId xmlns:a16="http://schemas.microsoft.com/office/drawing/2014/main" id="{DD59B9A6-8BE7-0A47-A982-22175B7115B8}"/>
              </a:ext>
            </a:extLst>
          </p:cNvPr>
          <p:cNvSpPr>
            <a:spLocks noGrp="1"/>
          </p:cNvSpPr>
          <p:nvPr>
            <p:ph type="pic" sz="quarter" idx="27" hasCustomPrompt="1"/>
          </p:nvPr>
        </p:nvSpPr>
        <p:spPr>
          <a:xfrm>
            <a:off x="4830000"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23" name="Picture Placeholder 31">
            <a:extLst>
              <a:ext uri="{FF2B5EF4-FFF2-40B4-BE49-F238E27FC236}">
                <a16:creationId xmlns:a16="http://schemas.microsoft.com/office/drawing/2014/main" id="{D64C3EA1-C317-8E44-8B0D-026F3C37437C}"/>
              </a:ext>
            </a:extLst>
          </p:cNvPr>
          <p:cNvSpPr>
            <a:spLocks noGrp="1"/>
          </p:cNvSpPr>
          <p:nvPr>
            <p:ph type="pic" sz="quarter" idx="28" hasCustomPrompt="1"/>
          </p:nvPr>
        </p:nvSpPr>
        <p:spPr>
          <a:xfrm>
            <a:off x="897121"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24" name="Picture Placeholder 31">
            <a:extLst>
              <a:ext uri="{FF2B5EF4-FFF2-40B4-BE49-F238E27FC236}">
                <a16:creationId xmlns:a16="http://schemas.microsoft.com/office/drawing/2014/main" id="{B5E66492-7A5B-8B4B-AD5E-0D1DE65F04A7}"/>
              </a:ext>
            </a:extLst>
          </p:cNvPr>
          <p:cNvSpPr>
            <a:spLocks noGrp="1"/>
          </p:cNvSpPr>
          <p:nvPr>
            <p:ph type="pic" sz="quarter" idx="29" hasCustomPrompt="1"/>
          </p:nvPr>
        </p:nvSpPr>
        <p:spPr>
          <a:xfrm>
            <a:off x="8762877"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25" name="Text Placeholder 2">
            <a:extLst>
              <a:ext uri="{FF2B5EF4-FFF2-40B4-BE49-F238E27FC236}">
                <a16:creationId xmlns:a16="http://schemas.microsoft.com/office/drawing/2014/main" id="{E56F6A8C-BD98-2D41-B0ED-E2CA5AC502C4}"/>
              </a:ext>
            </a:extLst>
          </p:cNvPr>
          <p:cNvSpPr>
            <a:spLocks noGrp="1"/>
          </p:cNvSpPr>
          <p:nvPr>
            <p:ph type="body" sz="quarter" idx="31" hasCustomPrompt="1"/>
          </p:nvPr>
        </p:nvSpPr>
        <p:spPr>
          <a:xfrm>
            <a:off x="895389"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28" name="Text Placeholder 2">
            <a:extLst>
              <a:ext uri="{FF2B5EF4-FFF2-40B4-BE49-F238E27FC236}">
                <a16:creationId xmlns:a16="http://schemas.microsoft.com/office/drawing/2014/main" id="{CD790F19-FA22-064F-B2F7-FF8657C49055}"/>
              </a:ext>
            </a:extLst>
          </p:cNvPr>
          <p:cNvSpPr>
            <a:spLocks noGrp="1"/>
          </p:cNvSpPr>
          <p:nvPr>
            <p:ph type="body" sz="quarter" idx="32" hasCustomPrompt="1"/>
          </p:nvPr>
        </p:nvSpPr>
        <p:spPr>
          <a:xfrm>
            <a:off x="4829999"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9" name="Text Placeholder 2">
            <a:extLst>
              <a:ext uri="{FF2B5EF4-FFF2-40B4-BE49-F238E27FC236}">
                <a16:creationId xmlns:a16="http://schemas.microsoft.com/office/drawing/2014/main" id="{4726624F-FB38-3B43-ACF9-4A265F383664}"/>
              </a:ext>
            </a:extLst>
          </p:cNvPr>
          <p:cNvSpPr>
            <a:spLocks noGrp="1"/>
          </p:cNvSpPr>
          <p:nvPr>
            <p:ph type="body" sz="quarter" idx="33" hasCustomPrompt="1"/>
          </p:nvPr>
        </p:nvSpPr>
        <p:spPr>
          <a:xfrm>
            <a:off x="4828267"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30" name="Text Placeholder 2">
            <a:extLst>
              <a:ext uri="{FF2B5EF4-FFF2-40B4-BE49-F238E27FC236}">
                <a16:creationId xmlns:a16="http://schemas.microsoft.com/office/drawing/2014/main" id="{4D387C35-CEBB-D647-A231-ADD37565D53E}"/>
              </a:ext>
            </a:extLst>
          </p:cNvPr>
          <p:cNvSpPr>
            <a:spLocks noGrp="1"/>
          </p:cNvSpPr>
          <p:nvPr>
            <p:ph type="body" sz="quarter" idx="34" hasCustomPrompt="1"/>
          </p:nvPr>
        </p:nvSpPr>
        <p:spPr>
          <a:xfrm>
            <a:off x="8762877"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1" name="Text Placeholder 2">
            <a:extLst>
              <a:ext uri="{FF2B5EF4-FFF2-40B4-BE49-F238E27FC236}">
                <a16:creationId xmlns:a16="http://schemas.microsoft.com/office/drawing/2014/main" id="{9054344D-8709-4541-9B0A-C3A5F6577D4D}"/>
              </a:ext>
            </a:extLst>
          </p:cNvPr>
          <p:cNvSpPr>
            <a:spLocks noGrp="1"/>
          </p:cNvSpPr>
          <p:nvPr>
            <p:ph type="body" sz="quarter" idx="35" hasCustomPrompt="1"/>
          </p:nvPr>
        </p:nvSpPr>
        <p:spPr>
          <a:xfrm>
            <a:off x="8761145"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15288044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s with Subtitle - Gradient">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EEFA6808-B897-3440-AEE1-7B2171BF46F2}"/>
              </a:ext>
            </a:extLst>
          </p:cNvPr>
          <p:cNvPicPr>
            <a:picLocks noChangeAspect="1"/>
          </p:cNvPicPr>
          <p:nvPr userDrawn="1"/>
        </p:nvPicPr>
        <p:blipFill rotWithShape="1">
          <a:blip r:embed="rId2"/>
          <a:srcRect l="12492" t="271" r="32227" b="12618"/>
          <a:stretch/>
        </p:blipFill>
        <p:spPr>
          <a:xfrm>
            <a:off x="0" y="0"/>
            <a:ext cx="12192000" cy="6858000"/>
          </a:xfrm>
          <a:prstGeom prst="rect">
            <a:avLst/>
          </a:prstGeom>
        </p:spPr>
      </p:pic>
      <p:sp>
        <p:nvSpPr>
          <p:cNvPr id="34" name="Picture Placeholder 31">
            <a:extLst>
              <a:ext uri="{FF2B5EF4-FFF2-40B4-BE49-F238E27FC236}">
                <a16:creationId xmlns:a16="http://schemas.microsoft.com/office/drawing/2014/main" id="{FAF2A23B-AF0C-A64A-AB99-930AF80C795C}"/>
              </a:ext>
            </a:extLst>
          </p:cNvPr>
          <p:cNvSpPr>
            <a:spLocks noGrp="1"/>
          </p:cNvSpPr>
          <p:nvPr>
            <p:ph type="pic" sz="quarter" idx="27" hasCustomPrompt="1"/>
          </p:nvPr>
        </p:nvSpPr>
        <p:spPr>
          <a:xfrm>
            <a:off x="4723668" y="243391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5" name="Picture Placeholder 31">
            <a:extLst>
              <a:ext uri="{FF2B5EF4-FFF2-40B4-BE49-F238E27FC236}">
                <a16:creationId xmlns:a16="http://schemas.microsoft.com/office/drawing/2014/main" id="{7F3C18A3-F71E-4D4B-A1ED-3DEBA9639E0F}"/>
              </a:ext>
            </a:extLst>
          </p:cNvPr>
          <p:cNvSpPr>
            <a:spLocks noGrp="1"/>
          </p:cNvSpPr>
          <p:nvPr>
            <p:ph type="pic" sz="quarter" idx="28" hasCustomPrompt="1"/>
          </p:nvPr>
        </p:nvSpPr>
        <p:spPr>
          <a:xfrm>
            <a:off x="908579" y="243391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6" name="Picture Placeholder 31">
            <a:extLst>
              <a:ext uri="{FF2B5EF4-FFF2-40B4-BE49-F238E27FC236}">
                <a16:creationId xmlns:a16="http://schemas.microsoft.com/office/drawing/2014/main" id="{B5BA7133-130D-6B49-B85A-99BD6C472AA3}"/>
              </a:ext>
            </a:extLst>
          </p:cNvPr>
          <p:cNvSpPr>
            <a:spLocks noGrp="1"/>
          </p:cNvSpPr>
          <p:nvPr>
            <p:ph type="pic" sz="quarter" idx="29" hasCustomPrompt="1"/>
          </p:nvPr>
        </p:nvSpPr>
        <p:spPr>
          <a:xfrm>
            <a:off x="8538757" y="2433912"/>
            <a:ext cx="546443" cy="546497"/>
          </a:xfrm>
        </p:spPr>
        <p:txBody>
          <a:bodyPr>
            <a:normAutofit/>
          </a:bodyPr>
          <a:lstStyle>
            <a:lvl1pPr marL="0" indent="0" algn="ctr">
              <a:buNone/>
              <a:defRPr sz="1200">
                <a:solidFill>
                  <a:schemeClr val="accent3"/>
                </a:solidFill>
              </a:defRPr>
            </a:lvl1pPr>
          </a:lstStyle>
          <a:p>
            <a:r>
              <a:rPr lang="en-US" dirty="0"/>
              <a:t>icon</a:t>
            </a:r>
          </a:p>
        </p:txBody>
      </p:sp>
      <p:cxnSp>
        <p:nvCxnSpPr>
          <p:cNvPr id="24" name="Straight Connector 23">
            <a:extLst>
              <a:ext uri="{FF2B5EF4-FFF2-40B4-BE49-F238E27FC236}">
                <a16:creationId xmlns:a16="http://schemas.microsoft.com/office/drawing/2014/main" id="{D5742076-30CF-D54A-A712-7525A570EC95}"/>
              </a:ext>
            </a:extLst>
          </p:cNvPr>
          <p:cNvCxnSpPr>
            <a:cxnSpLocks/>
          </p:cNvCxnSpPr>
          <p:nvPr userDrawn="1"/>
        </p:nvCxnSpPr>
        <p:spPr>
          <a:xfrm>
            <a:off x="897120" y="175259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5" name="Title Placeholder 17">
            <a:extLst>
              <a:ext uri="{FF2B5EF4-FFF2-40B4-BE49-F238E27FC236}">
                <a16:creationId xmlns:a16="http://schemas.microsoft.com/office/drawing/2014/main" id="{FF6A2955-3728-F346-BC72-A52E0796B737}"/>
              </a:ext>
            </a:extLst>
          </p:cNvPr>
          <p:cNvSpPr>
            <a:spLocks noGrp="1"/>
          </p:cNvSpPr>
          <p:nvPr>
            <p:ph type="title"/>
          </p:nvPr>
        </p:nvSpPr>
        <p:spPr>
          <a:xfrm>
            <a:off x="912569" y="349504"/>
            <a:ext cx="10366861" cy="798177"/>
          </a:xfrm>
          <a:prstGeom prst="rect">
            <a:avLst/>
          </a:prstGeom>
        </p:spPr>
        <p:txBody>
          <a:bodyPr vert="horz" lIns="0" tIns="45720" rIns="91440" bIns="45720" rtlCol="0" anchor="b" anchorCtr="0">
            <a:noAutofit/>
          </a:bodyPr>
          <a:lstStyle>
            <a:lvl1pPr>
              <a:defRPr>
                <a:solidFill>
                  <a:schemeClr val="bg1"/>
                </a:solidFill>
              </a:defRPr>
            </a:lvl1pPr>
          </a:lstStyle>
          <a:p>
            <a:r>
              <a:rPr lang="en-US" dirty="0"/>
              <a:t>Click to edit Master title style</a:t>
            </a:r>
          </a:p>
        </p:txBody>
      </p:sp>
      <p:sp>
        <p:nvSpPr>
          <p:cNvPr id="29" name="Text Placeholder 2">
            <a:extLst>
              <a:ext uri="{FF2B5EF4-FFF2-40B4-BE49-F238E27FC236}">
                <a16:creationId xmlns:a16="http://schemas.microsoft.com/office/drawing/2014/main" id="{5C57C253-A490-A949-A804-53051B8B6E11}"/>
              </a:ext>
            </a:extLst>
          </p:cNvPr>
          <p:cNvSpPr>
            <a:spLocks noGrp="1"/>
          </p:cNvSpPr>
          <p:nvPr>
            <p:ph type="body" sz="quarter" idx="30" hasCustomPrompt="1"/>
          </p:nvPr>
        </p:nvSpPr>
        <p:spPr>
          <a:xfrm>
            <a:off x="897120" y="1182684"/>
            <a:ext cx="10109050" cy="350091"/>
          </a:xfrm>
        </p:spPr>
        <p:txBody>
          <a:bodyPr lIns="0">
            <a:noAutofit/>
          </a:bodyPr>
          <a:lstStyle>
            <a:lvl1pPr marL="0" indent="0">
              <a:buFontTx/>
              <a:buNone/>
              <a:defRPr sz="1800" b="0" i="1">
                <a:solidFill>
                  <a:schemeClr val="bg1"/>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Subtitle if needed Cambria Italic 18pt font lorem ipsum</a:t>
            </a:r>
          </a:p>
        </p:txBody>
      </p:sp>
      <p:sp>
        <p:nvSpPr>
          <p:cNvPr id="33" name="Text Placeholder 2">
            <a:extLst>
              <a:ext uri="{FF2B5EF4-FFF2-40B4-BE49-F238E27FC236}">
                <a16:creationId xmlns:a16="http://schemas.microsoft.com/office/drawing/2014/main" id="{732AAC94-23D1-BA4D-AEB7-A006CA93202C}"/>
              </a:ext>
            </a:extLst>
          </p:cNvPr>
          <p:cNvSpPr>
            <a:spLocks noGrp="1"/>
          </p:cNvSpPr>
          <p:nvPr>
            <p:ph type="body" sz="quarter" idx="20" hasCustomPrompt="1"/>
          </p:nvPr>
        </p:nvSpPr>
        <p:spPr>
          <a:xfrm>
            <a:off x="897120" y="3921067"/>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7" name="Text Placeholder 2">
            <a:extLst>
              <a:ext uri="{FF2B5EF4-FFF2-40B4-BE49-F238E27FC236}">
                <a16:creationId xmlns:a16="http://schemas.microsoft.com/office/drawing/2014/main" id="{66CD9A15-7E6D-D34B-8484-10D4A9985181}"/>
              </a:ext>
            </a:extLst>
          </p:cNvPr>
          <p:cNvSpPr>
            <a:spLocks noGrp="1"/>
          </p:cNvSpPr>
          <p:nvPr>
            <p:ph type="body" sz="quarter" idx="31" hasCustomPrompt="1"/>
          </p:nvPr>
        </p:nvSpPr>
        <p:spPr>
          <a:xfrm>
            <a:off x="897120" y="3247028"/>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38" name="Text Placeholder 2">
            <a:extLst>
              <a:ext uri="{FF2B5EF4-FFF2-40B4-BE49-F238E27FC236}">
                <a16:creationId xmlns:a16="http://schemas.microsoft.com/office/drawing/2014/main" id="{8D44D79F-06D4-1544-9983-FD50BDDB5C24}"/>
              </a:ext>
            </a:extLst>
          </p:cNvPr>
          <p:cNvSpPr>
            <a:spLocks noGrp="1"/>
          </p:cNvSpPr>
          <p:nvPr>
            <p:ph type="body" sz="quarter" idx="36" hasCustomPrompt="1"/>
          </p:nvPr>
        </p:nvSpPr>
        <p:spPr>
          <a:xfrm>
            <a:off x="4711080" y="3920651"/>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9" name="Text Placeholder 2">
            <a:extLst>
              <a:ext uri="{FF2B5EF4-FFF2-40B4-BE49-F238E27FC236}">
                <a16:creationId xmlns:a16="http://schemas.microsoft.com/office/drawing/2014/main" id="{837F38C7-708C-9744-98CF-D217C1BC8563}"/>
              </a:ext>
            </a:extLst>
          </p:cNvPr>
          <p:cNvSpPr>
            <a:spLocks noGrp="1"/>
          </p:cNvSpPr>
          <p:nvPr>
            <p:ph type="body" sz="quarter" idx="37" hasCustomPrompt="1"/>
          </p:nvPr>
        </p:nvSpPr>
        <p:spPr>
          <a:xfrm>
            <a:off x="4711080" y="3246612"/>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40" name="Text Placeholder 2">
            <a:extLst>
              <a:ext uri="{FF2B5EF4-FFF2-40B4-BE49-F238E27FC236}">
                <a16:creationId xmlns:a16="http://schemas.microsoft.com/office/drawing/2014/main" id="{4B79ACBC-E1C0-9B4B-B550-751D5B83F7E0}"/>
              </a:ext>
            </a:extLst>
          </p:cNvPr>
          <p:cNvSpPr>
            <a:spLocks noGrp="1"/>
          </p:cNvSpPr>
          <p:nvPr>
            <p:ph type="body" sz="quarter" idx="38" hasCustomPrompt="1"/>
          </p:nvPr>
        </p:nvSpPr>
        <p:spPr>
          <a:xfrm>
            <a:off x="8525040" y="3920651"/>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1" name="Text Placeholder 2">
            <a:extLst>
              <a:ext uri="{FF2B5EF4-FFF2-40B4-BE49-F238E27FC236}">
                <a16:creationId xmlns:a16="http://schemas.microsoft.com/office/drawing/2014/main" id="{AE515C9C-C852-294C-A75C-B51AC50AC1ED}"/>
              </a:ext>
            </a:extLst>
          </p:cNvPr>
          <p:cNvSpPr>
            <a:spLocks noGrp="1"/>
          </p:cNvSpPr>
          <p:nvPr>
            <p:ph type="body" sz="quarter" idx="39" hasCustomPrompt="1"/>
          </p:nvPr>
        </p:nvSpPr>
        <p:spPr>
          <a:xfrm>
            <a:off x="8525040" y="3246612"/>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17" name="Slide Number Placeholder 2">
            <a:extLst>
              <a:ext uri="{FF2B5EF4-FFF2-40B4-BE49-F238E27FC236}">
                <a16:creationId xmlns:a16="http://schemas.microsoft.com/office/drawing/2014/main" id="{0808C1F2-EE2B-FF41-B566-0BBA01AB4E75}"/>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30949941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ree Columns with Subtitle - Solid">
    <p:bg>
      <p:bgPr>
        <a:solidFill>
          <a:srgbClr val="113C53"/>
        </a:solidFill>
        <a:effectLst/>
      </p:bgPr>
    </p:bg>
    <p:spTree>
      <p:nvGrpSpPr>
        <p:cNvPr id="1" name=""/>
        <p:cNvGrpSpPr/>
        <p:nvPr/>
      </p:nvGrpSpPr>
      <p:grpSpPr>
        <a:xfrm>
          <a:off x="0" y="0"/>
          <a:ext cx="0" cy="0"/>
          <a:chOff x="0" y="0"/>
          <a:chExt cx="0" cy="0"/>
        </a:xfrm>
      </p:grpSpPr>
      <p:sp>
        <p:nvSpPr>
          <p:cNvPr id="34" name="Picture Placeholder 31">
            <a:extLst>
              <a:ext uri="{FF2B5EF4-FFF2-40B4-BE49-F238E27FC236}">
                <a16:creationId xmlns:a16="http://schemas.microsoft.com/office/drawing/2014/main" id="{FAF2A23B-AF0C-A64A-AB99-930AF80C795C}"/>
              </a:ext>
            </a:extLst>
          </p:cNvPr>
          <p:cNvSpPr>
            <a:spLocks noGrp="1"/>
          </p:cNvSpPr>
          <p:nvPr>
            <p:ph type="pic" sz="quarter" idx="27" hasCustomPrompt="1"/>
          </p:nvPr>
        </p:nvSpPr>
        <p:spPr>
          <a:xfrm>
            <a:off x="4723668" y="243391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5" name="Picture Placeholder 31">
            <a:extLst>
              <a:ext uri="{FF2B5EF4-FFF2-40B4-BE49-F238E27FC236}">
                <a16:creationId xmlns:a16="http://schemas.microsoft.com/office/drawing/2014/main" id="{7F3C18A3-F71E-4D4B-A1ED-3DEBA9639E0F}"/>
              </a:ext>
            </a:extLst>
          </p:cNvPr>
          <p:cNvSpPr>
            <a:spLocks noGrp="1"/>
          </p:cNvSpPr>
          <p:nvPr>
            <p:ph type="pic" sz="quarter" idx="28" hasCustomPrompt="1"/>
          </p:nvPr>
        </p:nvSpPr>
        <p:spPr>
          <a:xfrm>
            <a:off x="908579" y="243391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6" name="Picture Placeholder 31">
            <a:extLst>
              <a:ext uri="{FF2B5EF4-FFF2-40B4-BE49-F238E27FC236}">
                <a16:creationId xmlns:a16="http://schemas.microsoft.com/office/drawing/2014/main" id="{B5BA7133-130D-6B49-B85A-99BD6C472AA3}"/>
              </a:ext>
            </a:extLst>
          </p:cNvPr>
          <p:cNvSpPr>
            <a:spLocks noGrp="1"/>
          </p:cNvSpPr>
          <p:nvPr>
            <p:ph type="pic" sz="quarter" idx="29" hasCustomPrompt="1"/>
          </p:nvPr>
        </p:nvSpPr>
        <p:spPr>
          <a:xfrm>
            <a:off x="8538757" y="2433912"/>
            <a:ext cx="546443" cy="546497"/>
          </a:xfrm>
        </p:spPr>
        <p:txBody>
          <a:bodyPr>
            <a:normAutofit/>
          </a:bodyPr>
          <a:lstStyle>
            <a:lvl1pPr marL="0" indent="0" algn="ctr">
              <a:buNone/>
              <a:defRPr sz="1200">
                <a:solidFill>
                  <a:schemeClr val="accent3"/>
                </a:solidFill>
              </a:defRPr>
            </a:lvl1pPr>
          </a:lstStyle>
          <a:p>
            <a:r>
              <a:rPr lang="en-US" dirty="0"/>
              <a:t>icon</a:t>
            </a:r>
          </a:p>
        </p:txBody>
      </p:sp>
      <p:cxnSp>
        <p:nvCxnSpPr>
          <p:cNvPr id="24" name="Straight Connector 23">
            <a:extLst>
              <a:ext uri="{FF2B5EF4-FFF2-40B4-BE49-F238E27FC236}">
                <a16:creationId xmlns:a16="http://schemas.microsoft.com/office/drawing/2014/main" id="{D5742076-30CF-D54A-A712-7525A570EC95}"/>
              </a:ext>
            </a:extLst>
          </p:cNvPr>
          <p:cNvCxnSpPr>
            <a:cxnSpLocks/>
          </p:cNvCxnSpPr>
          <p:nvPr userDrawn="1"/>
        </p:nvCxnSpPr>
        <p:spPr>
          <a:xfrm>
            <a:off x="897120" y="175259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5" name="Title Placeholder 17">
            <a:extLst>
              <a:ext uri="{FF2B5EF4-FFF2-40B4-BE49-F238E27FC236}">
                <a16:creationId xmlns:a16="http://schemas.microsoft.com/office/drawing/2014/main" id="{FF6A2955-3728-F346-BC72-A52E0796B737}"/>
              </a:ext>
            </a:extLst>
          </p:cNvPr>
          <p:cNvSpPr>
            <a:spLocks noGrp="1"/>
          </p:cNvSpPr>
          <p:nvPr>
            <p:ph type="title"/>
          </p:nvPr>
        </p:nvSpPr>
        <p:spPr>
          <a:xfrm>
            <a:off x="912569" y="349504"/>
            <a:ext cx="10366861" cy="798177"/>
          </a:xfrm>
          <a:prstGeom prst="rect">
            <a:avLst/>
          </a:prstGeom>
        </p:spPr>
        <p:txBody>
          <a:bodyPr vert="horz" lIns="0" tIns="45720" rIns="91440" bIns="45720" rtlCol="0" anchor="b" anchorCtr="0">
            <a:noAutofit/>
          </a:bodyPr>
          <a:lstStyle>
            <a:lvl1pPr>
              <a:defRPr>
                <a:solidFill>
                  <a:schemeClr val="bg1"/>
                </a:solidFill>
              </a:defRPr>
            </a:lvl1pPr>
          </a:lstStyle>
          <a:p>
            <a:r>
              <a:rPr lang="en-US" dirty="0"/>
              <a:t>Click to edit Master title style</a:t>
            </a:r>
          </a:p>
        </p:txBody>
      </p:sp>
      <p:sp>
        <p:nvSpPr>
          <p:cNvPr id="29" name="Text Placeholder 2">
            <a:extLst>
              <a:ext uri="{FF2B5EF4-FFF2-40B4-BE49-F238E27FC236}">
                <a16:creationId xmlns:a16="http://schemas.microsoft.com/office/drawing/2014/main" id="{5C57C253-A490-A949-A804-53051B8B6E11}"/>
              </a:ext>
            </a:extLst>
          </p:cNvPr>
          <p:cNvSpPr>
            <a:spLocks noGrp="1"/>
          </p:cNvSpPr>
          <p:nvPr>
            <p:ph type="body" sz="quarter" idx="30" hasCustomPrompt="1"/>
          </p:nvPr>
        </p:nvSpPr>
        <p:spPr>
          <a:xfrm>
            <a:off x="897120" y="1182684"/>
            <a:ext cx="10109050" cy="350091"/>
          </a:xfrm>
        </p:spPr>
        <p:txBody>
          <a:bodyPr lIns="0">
            <a:noAutofit/>
          </a:bodyPr>
          <a:lstStyle>
            <a:lvl1pPr marL="0" indent="0">
              <a:buFontTx/>
              <a:buNone/>
              <a:defRPr sz="1800" b="0" i="1">
                <a:solidFill>
                  <a:schemeClr val="bg1"/>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Subtitle if needed Cambria Italic 18pt font lorem ipsum</a:t>
            </a:r>
          </a:p>
        </p:txBody>
      </p:sp>
      <p:sp>
        <p:nvSpPr>
          <p:cNvPr id="22" name="Text Placeholder 2">
            <a:extLst>
              <a:ext uri="{FF2B5EF4-FFF2-40B4-BE49-F238E27FC236}">
                <a16:creationId xmlns:a16="http://schemas.microsoft.com/office/drawing/2014/main" id="{561CC6EE-6C25-B940-A317-AAA933C0C6A0}"/>
              </a:ext>
            </a:extLst>
          </p:cNvPr>
          <p:cNvSpPr>
            <a:spLocks noGrp="1"/>
          </p:cNvSpPr>
          <p:nvPr>
            <p:ph type="body" sz="quarter" idx="20" hasCustomPrompt="1"/>
          </p:nvPr>
        </p:nvSpPr>
        <p:spPr>
          <a:xfrm>
            <a:off x="897120" y="3921067"/>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3" name="Text Placeholder 2">
            <a:extLst>
              <a:ext uri="{FF2B5EF4-FFF2-40B4-BE49-F238E27FC236}">
                <a16:creationId xmlns:a16="http://schemas.microsoft.com/office/drawing/2014/main" id="{47C3A327-AA82-0647-9638-68B37864678B}"/>
              </a:ext>
            </a:extLst>
          </p:cNvPr>
          <p:cNvSpPr>
            <a:spLocks noGrp="1"/>
          </p:cNvSpPr>
          <p:nvPr>
            <p:ph type="body" sz="quarter" idx="31" hasCustomPrompt="1"/>
          </p:nvPr>
        </p:nvSpPr>
        <p:spPr>
          <a:xfrm>
            <a:off x="897120" y="3247028"/>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33" name="Text Placeholder 2">
            <a:extLst>
              <a:ext uri="{FF2B5EF4-FFF2-40B4-BE49-F238E27FC236}">
                <a16:creationId xmlns:a16="http://schemas.microsoft.com/office/drawing/2014/main" id="{088C50DF-213B-9543-A8FD-AE86C811EEBB}"/>
              </a:ext>
            </a:extLst>
          </p:cNvPr>
          <p:cNvSpPr>
            <a:spLocks noGrp="1"/>
          </p:cNvSpPr>
          <p:nvPr>
            <p:ph type="body" sz="quarter" idx="36" hasCustomPrompt="1"/>
          </p:nvPr>
        </p:nvSpPr>
        <p:spPr>
          <a:xfrm>
            <a:off x="4711080" y="3920651"/>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7" name="Text Placeholder 2">
            <a:extLst>
              <a:ext uri="{FF2B5EF4-FFF2-40B4-BE49-F238E27FC236}">
                <a16:creationId xmlns:a16="http://schemas.microsoft.com/office/drawing/2014/main" id="{C2674F01-0026-AA49-86ED-73273366E37B}"/>
              </a:ext>
            </a:extLst>
          </p:cNvPr>
          <p:cNvSpPr>
            <a:spLocks noGrp="1"/>
          </p:cNvSpPr>
          <p:nvPr>
            <p:ph type="body" sz="quarter" idx="37" hasCustomPrompt="1"/>
          </p:nvPr>
        </p:nvSpPr>
        <p:spPr>
          <a:xfrm>
            <a:off x="4711080" y="3246612"/>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38" name="Text Placeholder 2">
            <a:extLst>
              <a:ext uri="{FF2B5EF4-FFF2-40B4-BE49-F238E27FC236}">
                <a16:creationId xmlns:a16="http://schemas.microsoft.com/office/drawing/2014/main" id="{FC4893B3-8D3E-8644-AE0F-C0BCA8CE6E20}"/>
              </a:ext>
            </a:extLst>
          </p:cNvPr>
          <p:cNvSpPr>
            <a:spLocks noGrp="1"/>
          </p:cNvSpPr>
          <p:nvPr>
            <p:ph type="body" sz="quarter" idx="38" hasCustomPrompt="1"/>
          </p:nvPr>
        </p:nvSpPr>
        <p:spPr>
          <a:xfrm>
            <a:off x="8525040" y="3920651"/>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9" name="Text Placeholder 2">
            <a:extLst>
              <a:ext uri="{FF2B5EF4-FFF2-40B4-BE49-F238E27FC236}">
                <a16:creationId xmlns:a16="http://schemas.microsoft.com/office/drawing/2014/main" id="{A3826E4A-8085-7E42-8CD1-66FAE6A8A205}"/>
              </a:ext>
            </a:extLst>
          </p:cNvPr>
          <p:cNvSpPr>
            <a:spLocks noGrp="1"/>
          </p:cNvSpPr>
          <p:nvPr>
            <p:ph type="body" sz="quarter" idx="39" hasCustomPrompt="1"/>
          </p:nvPr>
        </p:nvSpPr>
        <p:spPr>
          <a:xfrm>
            <a:off x="8525040" y="3246612"/>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topic description</a:t>
            </a:r>
          </a:p>
        </p:txBody>
      </p:sp>
      <p:sp>
        <p:nvSpPr>
          <p:cNvPr id="16" name="Slide Number Placeholder 2">
            <a:extLst>
              <a:ext uri="{FF2B5EF4-FFF2-40B4-BE49-F238E27FC236}">
                <a16:creationId xmlns:a16="http://schemas.microsoft.com/office/drawing/2014/main" id="{A7E68BA8-9486-3A45-911E-59340889CA7B}"/>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12302852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lumns with Subtitle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dirty="0"/>
          </a:p>
        </p:txBody>
      </p:sp>
      <p:sp>
        <p:nvSpPr>
          <p:cNvPr id="34" name="Picture Placeholder 31">
            <a:extLst>
              <a:ext uri="{FF2B5EF4-FFF2-40B4-BE49-F238E27FC236}">
                <a16:creationId xmlns:a16="http://schemas.microsoft.com/office/drawing/2014/main" id="{FAF2A23B-AF0C-A64A-AB99-930AF80C795C}"/>
              </a:ext>
            </a:extLst>
          </p:cNvPr>
          <p:cNvSpPr>
            <a:spLocks noGrp="1"/>
          </p:cNvSpPr>
          <p:nvPr>
            <p:ph type="pic" sz="quarter" idx="27" hasCustomPrompt="1"/>
          </p:nvPr>
        </p:nvSpPr>
        <p:spPr>
          <a:xfrm>
            <a:off x="4723668" y="243391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5" name="Picture Placeholder 31">
            <a:extLst>
              <a:ext uri="{FF2B5EF4-FFF2-40B4-BE49-F238E27FC236}">
                <a16:creationId xmlns:a16="http://schemas.microsoft.com/office/drawing/2014/main" id="{7F3C18A3-F71E-4D4B-A1ED-3DEBA9639E0F}"/>
              </a:ext>
            </a:extLst>
          </p:cNvPr>
          <p:cNvSpPr>
            <a:spLocks noGrp="1"/>
          </p:cNvSpPr>
          <p:nvPr>
            <p:ph type="pic" sz="quarter" idx="28" hasCustomPrompt="1"/>
          </p:nvPr>
        </p:nvSpPr>
        <p:spPr>
          <a:xfrm>
            <a:off x="908579" y="243391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6" name="Picture Placeholder 31">
            <a:extLst>
              <a:ext uri="{FF2B5EF4-FFF2-40B4-BE49-F238E27FC236}">
                <a16:creationId xmlns:a16="http://schemas.microsoft.com/office/drawing/2014/main" id="{B5BA7133-130D-6B49-B85A-99BD6C472AA3}"/>
              </a:ext>
            </a:extLst>
          </p:cNvPr>
          <p:cNvSpPr>
            <a:spLocks noGrp="1"/>
          </p:cNvSpPr>
          <p:nvPr>
            <p:ph type="pic" sz="quarter" idx="29" hasCustomPrompt="1"/>
          </p:nvPr>
        </p:nvSpPr>
        <p:spPr>
          <a:xfrm>
            <a:off x="8538757" y="2433912"/>
            <a:ext cx="546443" cy="546497"/>
          </a:xfrm>
        </p:spPr>
        <p:txBody>
          <a:bodyPr>
            <a:normAutofit/>
          </a:bodyPr>
          <a:lstStyle>
            <a:lvl1pPr marL="0" indent="0" algn="ctr">
              <a:buNone/>
              <a:defRPr sz="1200">
                <a:solidFill>
                  <a:schemeClr val="accent3"/>
                </a:solidFill>
              </a:defRPr>
            </a:lvl1pPr>
          </a:lstStyle>
          <a:p>
            <a:r>
              <a:rPr lang="en-US" dirty="0"/>
              <a:t>icon</a:t>
            </a:r>
          </a:p>
        </p:txBody>
      </p:sp>
      <p:cxnSp>
        <p:nvCxnSpPr>
          <p:cNvPr id="24" name="Straight Connector 23">
            <a:extLst>
              <a:ext uri="{FF2B5EF4-FFF2-40B4-BE49-F238E27FC236}">
                <a16:creationId xmlns:a16="http://schemas.microsoft.com/office/drawing/2014/main" id="{D5742076-30CF-D54A-A712-7525A570EC95}"/>
              </a:ext>
            </a:extLst>
          </p:cNvPr>
          <p:cNvCxnSpPr>
            <a:cxnSpLocks/>
          </p:cNvCxnSpPr>
          <p:nvPr userDrawn="1"/>
        </p:nvCxnSpPr>
        <p:spPr>
          <a:xfrm>
            <a:off x="897120" y="175259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5" name="Title Placeholder 17">
            <a:extLst>
              <a:ext uri="{FF2B5EF4-FFF2-40B4-BE49-F238E27FC236}">
                <a16:creationId xmlns:a16="http://schemas.microsoft.com/office/drawing/2014/main" id="{FF6A2955-3728-F346-BC72-A52E0796B737}"/>
              </a:ext>
            </a:extLst>
          </p:cNvPr>
          <p:cNvSpPr>
            <a:spLocks noGrp="1"/>
          </p:cNvSpPr>
          <p:nvPr>
            <p:ph type="title"/>
          </p:nvPr>
        </p:nvSpPr>
        <p:spPr>
          <a:xfrm>
            <a:off x="912570" y="349504"/>
            <a:ext cx="8997550" cy="798177"/>
          </a:xfrm>
          <a:prstGeom prst="rect">
            <a:avLst/>
          </a:prstGeom>
        </p:spPr>
        <p:txBody>
          <a:bodyPr vert="horz" lIns="0" tIns="45720" rIns="91440" bIns="45720" rtlCol="0" anchor="b" anchorCtr="0">
            <a:noAutofit/>
          </a:bodyPr>
          <a:lstStyle/>
          <a:p>
            <a:r>
              <a:rPr lang="en-US" dirty="0"/>
              <a:t>Click to edit Master title style</a:t>
            </a:r>
          </a:p>
        </p:txBody>
      </p:sp>
      <p:sp>
        <p:nvSpPr>
          <p:cNvPr id="29" name="Text Placeholder 2">
            <a:extLst>
              <a:ext uri="{FF2B5EF4-FFF2-40B4-BE49-F238E27FC236}">
                <a16:creationId xmlns:a16="http://schemas.microsoft.com/office/drawing/2014/main" id="{5C57C253-A490-A949-A804-53051B8B6E11}"/>
              </a:ext>
            </a:extLst>
          </p:cNvPr>
          <p:cNvSpPr>
            <a:spLocks noGrp="1"/>
          </p:cNvSpPr>
          <p:nvPr>
            <p:ph type="body" sz="quarter" idx="30" hasCustomPrompt="1"/>
          </p:nvPr>
        </p:nvSpPr>
        <p:spPr>
          <a:xfrm>
            <a:off x="897120" y="1182684"/>
            <a:ext cx="10109050" cy="350091"/>
          </a:xfrm>
        </p:spPr>
        <p:txBody>
          <a:bodyPr lIns="0">
            <a:noAutofit/>
          </a:bodyPr>
          <a:lstStyle>
            <a:lvl1pPr marL="0" indent="0">
              <a:buFontTx/>
              <a:buNone/>
              <a:defRPr sz="1800" b="0" i="1">
                <a:solidFill>
                  <a:schemeClr val="tx1"/>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Subtitle if needed Cambria Italic 18pt font lorem ipsum</a:t>
            </a:r>
          </a:p>
        </p:txBody>
      </p:sp>
      <p:sp>
        <p:nvSpPr>
          <p:cNvPr id="30" name="Text Placeholder 2">
            <a:extLst>
              <a:ext uri="{FF2B5EF4-FFF2-40B4-BE49-F238E27FC236}">
                <a16:creationId xmlns:a16="http://schemas.microsoft.com/office/drawing/2014/main" id="{9DA1E1B5-A2FA-1E47-A84A-7B921641FE30}"/>
              </a:ext>
            </a:extLst>
          </p:cNvPr>
          <p:cNvSpPr>
            <a:spLocks noGrp="1"/>
          </p:cNvSpPr>
          <p:nvPr>
            <p:ph type="body" sz="quarter" idx="20" hasCustomPrompt="1"/>
          </p:nvPr>
        </p:nvSpPr>
        <p:spPr>
          <a:xfrm>
            <a:off x="897120" y="3921067"/>
            <a:ext cx="274293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1" name="Text Placeholder 2">
            <a:extLst>
              <a:ext uri="{FF2B5EF4-FFF2-40B4-BE49-F238E27FC236}">
                <a16:creationId xmlns:a16="http://schemas.microsoft.com/office/drawing/2014/main" id="{4360D8B5-69C3-944C-BE40-F9688610EBC5}"/>
              </a:ext>
            </a:extLst>
          </p:cNvPr>
          <p:cNvSpPr>
            <a:spLocks noGrp="1"/>
          </p:cNvSpPr>
          <p:nvPr>
            <p:ph type="body" sz="quarter" idx="31" hasCustomPrompt="1"/>
          </p:nvPr>
        </p:nvSpPr>
        <p:spPr>
          <a:xfrm>
            <a:off x="897120" y="3247028"/>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32" name="Text Placeholder 2">
            <a:extLst>
              <a:ext uri="{FF2B5EF4-FFF2-40B4-BE49-F238E27FC236}">
                <a16:creationId xmlns:a16="http://schemas.microsoft.com/office/drawing/2014/main" id="{9FCCB7AA-2239-B042-A1E7-35F098B7F1F0}"/>
              </a:ext>
            </a:extLst>
          </p:cNvPr>
          <p:cNvSpPr>
            <a:spLocks noGrp="1"/>
          </p:cNvSpPr>
          <p:nvPr>
            <p:ph type="body" sz="quarter" idx="36" hasCustomPrompt="1"/>
          </p:nvPr>
        </p:nvSpPr>
        <p:spPr>
          <a:xfrm>
            <a:off x="4711080" y="3920651"/>
            <a:ext cx="274293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3" name="Text Placeholder 2">
            <a:extLst>
              <a:ext uri="{FF2B5EF4-FFF2-40B4-BE49-F238E27FC236}">
                <a16:creationId xmlns:a16="http://schemas.microsoft.com/office/drawing/2014/main" id="{BDAF0A65-F0B6-0D40-B8FD-B6C595CA78E1}"/>
              </a:ext>
            </a:extLst>
          </p:cNvPr>
          <p:cNvSpPr>
            <a:spLocks noGrp="1"/>
          </p:cNvSpPr>
          <p:nvPr>
            <p:ph type="body" sz="quarter" idx="37" hasCustomPrompt="1"/>
          </p:nvPr>
        </p:nvSpPr>
        <p:spPr>
          <a:xfrm>
            <a:off x="4711080" y="3246612"/>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37" name="Text Placeholder 2">
            <a:extLst>
              <a:ext uri="{FF2B5EF4-FFF2-40B4-BE49-F238E27FC236}">
                <a16:creationId xmlns:a16="http://schemas.microsoft.com/office/drawing/2014/main" id="{6A050A0B-00AD-BD4F-9A7D-95B364C76487}"/>
              </a:ext>
            </a:extLst>
          </p:cNvPr>
          <p:cNvSpPr>
            <a:spLocks noGrp="1"/>
          </p:cNvSpPr>
          <p:nvPr>
            <p:ph type="body" sz="quarter" idx="38" hasCustomPrompt="1"/>
          </p:nvPr>
        </p:nvSpPr>
        <p:spPr>
          <a:xfrm>
            <a:off x="8525040" y="3920651"/>
            <a:ext cx="274293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8" name="Text Placeholder 2">
            <a:extLst>
              <a:ext uri="{FF2B5EF4-FFF2-40B4-BE49-F238E27FC236}">
                <a16:creationId xmlns:a16="http://schemas.microsoft.com/office/drawing/2014/main" id="{3444BE53-DD7A-D545-ABC3-2B66F4F9613C}"/>
              </a:ext>
            </a:extLst>
          </p:cNvPr>
          <p:cNvSpPr>
            <a:spLocks noGrp="1"/>
          </p:cNvSpPr>
          <p:nvPr>
            <p:ph type="body" sz="quarter" idx="39" hasCustomPrompt="1"/>
          </p:nvPr>
        </p:nvSpPr>
        <p:spPr>
          <a:xfrm>
            <a:off x="8525040" y="3246612"/>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30173512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Columns - Gradi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23769852-A73B-A84B-80CF-3A28C1413409}"/>
              </a:ext>
            </a:extLst>
          </p:cNvPr>
          <p:cNvPicPr>
            <a:picLocks noChangeAspect="1"/>
          </p:cNvPicPr>
          <p:nvPr userDrawn="1"/>
        </p:nvPicPr>
        <p:blipFill rotWithShape="1">
          <a:blip r:embed="rId2"/>
          <a:srcRect l="12492" t="271" r="32227" b="12618"/>
          <a:stretch/>
        </p:blipFill>
        <p:spPr>
          <a:xfrm>
            <a:off x="0" y="0"/>
            <a:ext cx="12192000" cy="6858000"/>
          </a:xfrm>
          <a:prstGeom prst="rect">
            <a:avLst/>
          </a:prstGeom>
        </p:spPr>
      </p:pic>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dirty="0"/>
              <a:t>Click to edit Master title style</a:t>
            </a:r>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8" name="Picture Placeholder 31">
            <a:extLst>
              <a:ext uri="{FF2B5EF4-FFF2-40B4-BE49-F238E27FC236}">
                <a16:creationId xmlns:a16="http://schemas.microsoft.com/office/drawing/2014/main" id="{6B665AC5-8AFB-A843-989F-F64418069F0C}"/>
              </a:ext>
            </a:extLst>
          </p:cNvPr>
          <p:cNvSpPr>
            <a:spLocks noGrp="1"/>
          </p:cNvSpPr>
          <p:nvPr>
            <p:ph type="pic" sz="quarter" idx="27" hasCustomPrompt="1"/>
          </p:nvPr>
        </p:nvSpPr>
        <p:spPr>
          <a:xfrm>
            <a:off x="3728755" y="2369223"/>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9" name="Picture Placeholder 31">
            <a:extLst>
              <a:ext uri="{FF2B5EF4-FFF2-40B4-BE49-F238E27FC236}">
                <a16:creationId xmlns:a16="http://schemas.microsoft.com/office/drawing/2014/main" id="{04E78751-ABA0-F74C-A796-5AD9BC734566}"/>
              </a:ext>
            </a:extLst>
          </p:cNvPr>
          <p:cNvSpPr>
            <a:spLocks noGrp="1"/>
          </p:cNvSpPr>
          <p:nvPr>
            <p:ph type="pic" sz="quarter" idx="28" hasCustomPrompt="1"/>
          </p:nvPr>
        </p:nvSpPr>
        <p:spPr>
          <a:xfrm>
            <a:off x="910089" y="2369223"/>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40" name="Picture Placeholder 31">
            <a:extLst>
              <a:ext uri="{FF2B5EF4-FFF2-40B4-BE49-F238E27FC236}">
                <a16:creationId xmlns:a16="http://schemas.microsoft.com/office/drawing/2014/main" id="{9EC712A3-2526-1348-BF41-E7D54EEBAD48}"/>
              </a:ext>
            </a:extLst>
          </p:cNvPr>
          <p:cNvSpPr>
            <a:spLocks noGrp="1"/>
          </p:cNvSpPr>
          <p:nvPr>
            <p:ph type="pic" sz="quarter" idx="29" hasCustomPrompt="1"/>
          </p:nvPr>
        </p:nvSpPr>
        <p:spPr>
          <a:xfrm>
            <a:off x="6543196" y="237326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41" name="Picture Placeholder 31">
            <a:extLst>
              <a:ext uri="{FF2B5EF4-FFF2-40B4-BE49-F238E27FC236}">
                <a16:creationId xmlns:a16="http://schemas.microsoft.com/office/drawing/2014/main" id="{4F812807-84B4-274F-96B5-7EDB0C2DA5D4}"/>
              </a:ext>
            </a:extLst>
          </p:cNvPr>
          <p:cNvSpPr>
            <a:spLocks noGrp="1"/>
          </p:cNvSpPr>
          <p:nvPr>
            <p:ph type="pic" sz="quarter" idx="30" hasCustomPrompt="1"/>
          </p:nvPr>
        </p:nvSpPr>
        <p:spPr>
          <a:xfrm>
            <a:off x="9357637" y="237326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24" name="Text Placeholder 2">
            <a:extLst>
              <a:ext uri="{FF2B5EF4-FFF2-40B4-BE49-F238E27FC236}">
                <a16:creationId xmlns:a16="http://schemas.microsoft.com/office/drawing/2014/main" id="{52B01A09-2DBE-3D49-8867-082BC07DA124}"/>
              </a:ext>
            </a:extLst>
          </p:cNvPr>
          <p:cNvSpPr>
            <a:spLocks noGrp="1"/>
          </p:cNvSpPr>
          <p:nvPr>
            <p:ph type="body" sz="quarter" idx="31" hasCustomPrompt="1"/>
          </p:nvPr>
        </p:nvSpPr>
        <p:spPr>
          <a:xfrm>
            <a:off x="910089"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6" name="Text Placeholder 2">
            <a:extLst>
              <a:ext uri="{FF2B5EF4-FFF2-40B4-BE49-F238E27FC236}">
                <a16:creationId xmlns:a16="http://schemas.microsoft.com/office/drawing/2014/main" id="{75009F28-E058-5746-B340-E297194F1B6F}"/>
              </a:ext>
            </a:extLst>
          </p:cNvPr>
          <p:cNvSpPr>
            <a:spLocks noGrp="1"/>
          </p:cNvSpPr>
          <p:nvPr>
            <p:ph type="body" sz="quarter" idx="32" hasCustomPrompt="1"/>
          </p:nvPr>
        </p:nvSpPr>
        <p:spPr>
          <a:xfrm>
            <a:off x="910089"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
        <p:nvSpPr>
          <p:cNvPr id="27" name="Text Placeholder 2">
            <a:extLst>
              <a:ext uri="{FF2B5EF4-FFF2-40B4-BE49-F238E27FC236}">
                <a16:creationId xmlns:a16="http://schemas.microsoft.com/office/drawing/2014/main" id="{EB3B4EA6-5F71-AF45-80AE-47D62218E1DE}"/>
              </a:ext>
            </a:extLst>
          </p:cNvPr>
          <p:cNvSpPr>
            <a:spLocks noGrp="1"/>
          </p:cNvSpPr>
          <p:nvPr>
            <p:ph type="body" sz="quarter" idx="33" hasCustomPrompt="1"/>
          </p:nvPr>
        </p:nvSpPr>
        <p:spPr>
          <a:xfrm>
            <a:off x="3728755"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8" name="Text Placeholder 2">
            <a:extLst>
              <a:ext uri="{FF2B5EF4-FFF2-40B4-BE49-F238E27FC236}">
                <a16:creationId xmlns:a16="http://schemas.microsoft.com/office/drawing/2014/main" id="{8A96D48E-872D-F34A-B61C-6064CE875AD3}"/>
              </a:ext>
            </a:extLst>
          </p:cNvPr>
          <p:cNvSpPr>
            <a:spLocks noGrp="1"/>
          </p:cNvSpPr>
          <p:nvPr>
            <p:ph type="body" sz="quarter" idx="34" hasCustomPrompt="1"/>
          </p:nvPr>
        </p:nvSpPr>
        <p:spPr>
          <a:xfrm>
            <a:off x="3728755"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
        <p:nvSpPr>
          <p:cNvPr id="29" name="Text Placeholder 2">
            <a:extLst>
              <a:ext uri="{FF2B5EF4-FFF2-40B4-BE49-F238E27FC236}">
                <a16:creationId xmlns:a16="http://schemas.microsoft.com/office/drawing/2014/main" id="{B6331B3B-47D7-814A-9BA1-82F0E0F8C856}"/>
              </a:ext>
            </a:extLst>
          </p:cNvPr>
          <p:cNvSpPr>
            <a:spLocks noGrp="1"/>
          </p:cNvSpPr>
          <p:nvPr>
            <p:ph type="body" sz="quarter" idx="35" hasCustomPrompt="1"/>
          </p:nvPr>
        </p:nvSpPr>
        <p:spPr>
          <a:xfrm>
            <a:off x="6543196"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0" name="Text Placeholder 2">
            <a:extLst>
              <a:ext uri="{FF2B5EF4-FFF2-40B4-BE49-F238E27FC236}">
                <a16:creationId xmlns:a16="http://schemas.microsoft.com/office/drawing/2014/main" id="{84BB82B4-4E9B-F447-9181-AAD4B7594730}"/>
              </a:ext>
            </a:extLst>
          </p:cNvPr>
          <p:cNvSpPr>
            <a:spLocks noGrp="1"/>
          </p:cNvSpPr>
          <p:nvPr>
            <p:ph type="body" sz="quarter" idx="36" hasCustomPrompt="1"/>
          </p:nvPr>
        </p:nvSpPr>
        <p:spPr>
          <a:xfrm>
            <a:off x="6543196"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
        <p:nvSpPr>
          <p:cNvPr id="31" name="Text Placeholder 2">
            <a:extLst>
              <a:ext uri="{FF2B5EF4-FFF2-40B4-BE49-F238E27FC236}">
                <a16:creationId xmlns:a16="http://schemas.microsoft.com/office/drawing/2014/main" id="{61E05DE5-9A92-6F4E-987F-120CDCA64CDB}"/>
              </a:ext>
            </a:extLst>
          </p:cNvPr>
          <p:cNvSpPr>
            <a:spLocks noGrp="1"/>
          </p:cNvSpPr>
          <p:nvPr>
            <p:ph type="body" sz="quarter" idx="37" hasCustomPrompt="1"/>
          </p:nvPr>
        </p:nvSpPr>
        <p:spPr>
          <a:xfrm>
            <a:off x="9357637"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2" name="Text Placeholder 2">
            <a:extLst>
              <a:ext uri="{FF2B5EF4-FFF2-40B4-BE49-F238E27FC236}">
                <a16:creationId xmlns:a16="http://schemas.microsoft.com/office/drawing/2014/main" id="{EAC31110-4E3B-3D41-B0B4-3812594F942A}"/>
              </a:ext>
            </a:extLst>
          </p:cNvPr>
          <p:cNvSpPr>
            <a:spLocks noGrp="1"/>
          </p:cNvSpPr>
          <p:nvPr>
            <p:ph type="body" sz="quarter" idx="38" hasCustomPrompt="1"/>
          </p:nvPr>
        </p:nvSpPr>
        <p:spPr>
          <a:xfrm>
            <a:off x="9357637"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Tree>
    <p:extLst>
      <p:ext uri="{BB962C8B-B14F-4D97-AF65-F5344CB8AC3E}">
        <p14:creationId xmlns:p14="http://schemas.microsoft.com/office/powerpoint/2010/main" val="11268745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our Columns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dirty="0"/>
              <a:t>Click to edit Master title style</a:t>
            </a:r>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6" name="Picture Placeholder 31">
            <a:extLst>
              <a:ext uri="{FF2B5EF4-FFF2-40B4-BE49-F238E27FC236}">
                <a16:creationId xmlns:a16="http://schemas.microsoft.com/office/drawing/2014/main" id="{4D1459FC-7A2D-D446-B68B-518894B598FC}"/>
              </a:ext>
            </a:extLst>
          </p:cNvPr>
          <p:cNvSpPr>
            <a:spLocks noGrp="1"/>
          </p:cNvSpPr>
          <p:nvPr>
            <p:ph type="pic" sz="quarter" idx="27" hasCustomPrompt="1"/>
          </p:nvPr>
        </p:nvSpPr>
        <p:spPr>
          <a:xfrm>
            <a:off x="3728755" y="2369223"/>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7" name="Picture Placeholder 31">
            <a:extLst>
              <a:ext uri="{FF2B5EF4-FFF2-40B4-BE49-F238E27FC236}">
                <a16:creationId xmlns:a16="http://schemas.microsoft.com/office/drawing/2014/main" id="{BC5B1BDF-387B-5246-8E69-336380B67456}"/>
              </a:ext>
            </a:extLst>
          </p:cNvPr>
          <p:cNvSpPr>
            <a:spLocks noGrp="1"/>
          </p:cNvSpPr>
          <p:nvPr>
            <p:ph type="pic" sz="quarter" idx="28" hasCustomPrompt="1"/>
          </p:nvPr>
        </p:nvSpPr>
        <p:spPr>
          <a:xfrm>
            <a:off x="910089" y="2369223"/>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8" name="Picture Placeholder 31">
            <a:extLst>
              <a:ext uri="{FF2B5EF4-FFF2-40B4-BE49-F238E27FC236}">
                <a16:creationId xmlns:a16="http://schemas.microsoft.com/office/drawing/2014/main" id="{000391C9-8FED-9249-9C8A-C897138FF87C}"/>
              </a:ext>
            </a:extLst>
          </p:cNvPr>
          <p:cNvSpPr>
            <a:spLocks noGrp="1"/>
          </p:cNvSpPr>
          <p:nvPr>
            <p:ph type="pic" sz="quarter" idx="29" hasCustomPrompt="1"/>
          </p:nvPr>
        </p:nvSpPr>
        <p:spPr>
          <a:xfrm>
            <a:off x="6543196" y="237326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9" name="Picture Placeholder 31">
            <a:extLst>
              <a:ext uri="{FF2B5EF4-FFF2-40B4-BE49-F238E27FC236}">
                <a16:creationId xmlns:a16="http://schemas.microsoft.com/office/drawing/2014/main" id="{749B391D-45B1-5F43-B13D-239CB9053EC9}"/>
              </a:ext>
            </a:extLst>
          </p:cNvPr>
          <p:cNvSpPr>
            <a:spLocks noGrp="1"/>
          </p:cNvSpPr>
          <p:nvPr>
            <p:ph type="pic" sz="quarter" idx="30" hasCustomPrompt="1"/>
          </p:nvPr>
        </p:nvSpPr>
        <p:spPr>
          <a:xfrm>
            <a:off x="9357637" y="237326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40" name="Text Placeholder 2">
            <a:extLst>
              <a:ext uri="{FF2B5EF4-FFF2-40B4-BE49-F238E27FC236}">
                <a16:creationId xmlns:a16="http://schemas.microsoft.com/office/drawing/2014/main" id="{316D3445-2E7A-5F4D-B9A0-E3BEBFF95CA0}"/>
              </a:ext>
            </a:extLst>
          </p:cNvPr>
          <p:cNvSpPr>
            <a:spLocks noGrp="1"/>
          </p:cNvSpPr>
          <p:nvPr>
            <p:ph type="body" sz="quarter" idx="31" hasCustomPrompt="1"/>
          </p:nvPr>
        </p:nvSpPr>
        <p:spPr>
          <a:xfrm>
            <a:off x="910089"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1" name="Text Placeholder 2">
            <a:extLst>
              <a:ext uri="{FF2B5EF4-FFF2-40B4-BE49-F238E27FC236}">
                <a16:creationId xmlns:a16="http://schemas.microsoft.com/office/drawing/2014/main" id="{6EAEE96C-945F-5B44-A64C-E22806948B53}"/>
              </a:ext>
            </a:extLst>
          </p:cNvPr>
          <p:cNvSpPr>
            <a:spLocks noGrp="1"/>
          </p:cNvSpPr>
          <p:nvPr>
            <p:ph type="body" sz="quarter" idx="32" hasCustomPrompt="1"/>
          </p:nvPr>
        </p:nvSpPr>
        <p:spPr>
          <a:xfrm>
            <a:off x="910089"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
        <p:nvSpPr>
          <p:cNvPr id="42" name="Text Placeholder 2">
            <a:extLst>
              <a:ext uri="{FF2B5EF4-FFF2-40B4-BE49-F238E27FC236}">
                <a16:creationId xmlns:a16="http://schemas.microsoft.com/office/drawing/2014/main" id="{2BF4CD29-3295-8545-A49F-FACDA562A4A3}"/>
              </a:ext>
            </a:extLst>
          </p:cNvPr>
          <p:cNvSpPr>
            <a:spLocks noGrp="1"/>
          </p:cNvSpPr>
          <p:nvPr>
            <p:ph type="body" sz="quarter" idx="33" hasCustomPrompt="1"/>
          </p:nvPr>
        </p:nvSpPr>
        <p:spPr>
          <a:xfrm>
            <a:off x="3728755"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3" name="Text Placeholder 2">
            <a:extLst>
              <a:ext uri="{FF2B5EF4-FFF2-40B4-BE49-F238E27FC236}">
                <a16:creationId xmlns:a16="http://schemas.microsoft.com/office/drawing/2014/main" id="{F9230096-0FE6-3049-B437-FAEC61777A51}"/>
              </a:ext>
            </a:extLst>
          </p:cNvPr>
          <p:cNvSpPr>
            <a:spLocks noGrp="1"/>
          </p:cNvSpPr>
          <p:nvPr>
            <p:ph type="body" sz="quarter" idx="34" hasCustomPrompt="1"/>
          </p:nvPr>
        </p:nvSpPr>
        <p:spPr>
          <a:xfrm>
            <a:off x="3728755"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
        <p:nvSpPr>
          <p:cNvPr id="44" name="Text Placeholder 2">
            <a:extLst>
              <a:ext uri="{FF2B5EF4-FFF2-40B4-BE49-F238E27FC236}">
                <a16:creationId xmlns:a16="http://schemas.microsoft.com/office/drawing/2014/main" id="{3C6E7E8D-59F6-F143-8861-C811D5880B5A}"/>
              </a:ext>
            </a:extLst>
          </p:cNvPr>
          <p:cNvSpPr>
            <a:spLocks noGrp="1"/>
          </p:cNvSpPr>
          <p:nvPr>
            <p:ph type="body" sz="quarter" idx="35" hasCustomPrompt="1"/>
          </p:nvPr>
        </p:nvSpPr>
        <p:spPr>
          <a:xfrm>
            <a:off x="6543196"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5" name="Text Placeholder 2">
            <a:extLst>
              <a:ext uri="{FF2B5EF4-FFF2-40B4-BE49-F238E27FC236}">
                <a16:creationId xmlns:a16="http://schemas.microsoft.com/office/drawing/2014/main" id="{CF0A9C4F-AAF2-8A4F-9B1D-5C66134CC363}"/>
              </a:ext>
            </a:extLst>
          </p:cNvPr>
          <p:cNvSpPr>
            <a:spLocks noGrp="1"/>
          </p:cNvSpPr>
          <p:nvPr>
            <p:ph type="body" sz="quarter" idx="36" hasCustomPrompt="1"/>
          </p:nvPr>
        </p:nvSpPr>
        <p:spPr>
          <a:xfrm>
            <a:off x="6543196"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
        <p:nvSpPr>
          <p:cNvPr id="46" name="Text Placeholder 2">
            <a:extLst>
              <a:ext uri="{FF2B5EF4-FFF2-40B4-BE49-F238E27FC236}">
                <a16:creationId xmlns:a16="http://schemas.microsoft.com/office/drawing/2014/main" id="{D27D2985-B3CE-E942-A848-85819BBA2E42}"/>
              </a:ext>
            </a:extLst>
          </p:cNvPr>
          <p:cNvSpPr>
            <a:spLocks noGrp="1"/>
          </p:cNvSpPr>
          <p:nvPr>
            <p:ph type="body" sz="quarter" idx="37" hasCustomPrompt="1"/>
          </p:nvPr>
        </p:nvSpPr>
        <p:spPr>
          <a:xfrm>
            <a:off x="9357637"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7" name="Text Placeholder 2">
            <a:extLst>
              <a:ext uri="{FF2B5EF4-FFF2-40B4-BE49-F238E27FC236}">
                <a16:creationId xmlns:a16="http://schemas.microsoft.com/office/drawing/2014/main" id="{BE5BA6E9-7B2A-E941-A938-E52F3E388239}"/>
              </a:ext>
            </a:extLst>
          </p:cNvPr>
          <p:cNvSpPr>
            <a:spLocks noGrp="1"/>
          </p:cNvSpPr>
          <p:nvPr>
            <p:ph type="body" sz="quarter" idx="38" hasCustomPrompt="1"/>
          </p:nvPr>
        </p:nvSpPr>
        <p:spPr>
          <a:xfrm>
            <a:off x="9357637"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description</a:t>
            </a:r>
          </a:p>
        </p:txBody>
      </p:sp>
    </p:spTree>
    <p:extLst>
      <p:ext uri="{BB962C8B-B14F-4D97-AF65-F5344CB8AC3E}">
        <p14:creationId xmlns:p14="http://schemas.microsoft.com/office/powerpoint/2010/main" val="35274648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our Columns - White">
    <p:spTree>
      <p:nvGrpSpPr>
        <p:cNvPr id="1" name=""/>
        <p:cNvGrpSpPr/>
        <p:nvPr/>
      </p:nvGrpSpPr>
      <p:grpSpPr>
        <a:xfrm>
          <a:off x="0" y="0"/>
          <a:ext cx="0" cy="0"/>
          <a:chOff x="0" y="0"/>
          <a:chExt cx="0" cy="0"/>
        </a:xfrm>
      </p:grpSpPr>
      <p:sp>
        <p:nvSpPr>
          <p:cNvPr id="33" name="Picture Placeholder 31">
            <a:extLst>
              <a:ext uri="{FF2B5EF4-FFF2-40B4-BE49-F238E27FC236}">
                <a16:creationId xmlns:a16="http://schemas.microsoft.com/office/drawing/2014/main" id="{608486F2-265D-3B42-93AB-5DD0CFADBD92}"/>
              </a:ext>
            </a:extLst>
          </p:cNvPr>
          <p:cNvSpPr>
            <a:spLocks noGrp="1"/>
          </p:cNvSpPr>
          <p:nvPr>
            <p:ph type="pic" sz="quarter" idx="27" hasCustomPrompt="1"/>
          </p:nvPr>
        </p:nvSpPr>
        <p:spPr>
          <a:xfrm>
            <a:off x="3728755" y="2369223"/>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4" name="Picture Placeholder 31">
            <a:extLst>
              <a:ext uri="{FF2B5EF4-FFF2-40B4-BE49-F238E27FC236}">
                <a16:creationId xmlns:a16="http://schemas.microsoft.com/office/drawing/2014/main" id="{6D3C39CC-42EB-6141-B066-5E83D3C6A1BD}"/>
              </a:ext>
            </a:extLst>
          </p:cNvPr>
          <p:cNvSpPr>
            <a:spLocks noGrp="1"/>
          </p:cNvSpPr>
          <p:nvPr>
            <p:ph type="pic" sz="quarter" idx="28" hasCustomPrompt="1"/>
          </p:nvPr>
        </p:nvSpPr>
        <p:spPr>
          <a:xfrm>
            <a:off x="910089" y="2369223"/>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5" name="Picture Placeholder 31">
            <a:extLst>
              <a:ext uri="{FF2B5EF4-FFF2-40B4-BE49-F238E27FC236}">
                <a16:creationId xmlns:a16="http://schemas.microsoft.com/office/drawing/2014/main" id="{0EBE093C-0AD5-4E4E-BA32-07E8961920D3}"/>
              </a:ext>
            </a:extLst>
          </p:cNvPr>
          <p:cNvSpPr>
            <a:spLocks noGrp="1"/>
          </p:cNvSpPr>
          <p:nvPr>
            <p:ph type="pic" sz="quarter" idx="29" hasCustomPrompt="1"/>
          </p:nvPr>
        </p:nvSpPr>
        <p:spPr>
          <a:xfrm>
            <a:off x="6543196" y="237326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6" name="Picture Placeholder 31">
            <a:extLst>
              <a:ext uri="{FF2B5EF4-FFF2-40B4-BE49-F238E27FC236}">
                <a16:creationId xmlns:a16="http://schemas.microsoft.com/office/drawing/2014/main" id="{BEE9D677-E53D-7E43-B938-BE5D9EF21D32}"/>
              </a:ext>
            </a:extLst>
          </p:cNvPr>
          <p:cNvSpPr>
            <a:spLocks noGrp="1"/>
          </p:cNvSpPr>
          <p:nvPr>
            <p:ph type="pic" sz="quarter" idx="30" hasCustomPrompt="1"/>
          </p:nvPr>
        </p:nvSpPr>
        <p:spPr>
          <a:xfrm>
            <a:off x="9357637" y="237326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 name="Slide Number Placeholder 2">
            <a:extLst>
              <a:ext uri="{FF2B5EF4-FFF2-40B4-BE49-F238E27FC236}">
                <a16:creationId xmlns:a16="http://schemas.microsoft.com/office/drawing/2014/main" id="{17FAE0BB-31CD-FF42-B449-3B90615C0901}"/>
              </a:ext>
            </a:extLst>
          </p:cNvPr>
          <p:cNvSpPr>
            <a:spLocks noGrp="1"/>
          </p:cNvSpPr>
          <p:nvPr>
            <p:ph type="sldNum" sz="quarter" idx="32"/>
          </p:nvPr>
        </p:nvSpPr>
        <p:spPr/>
        <p:txBody>
          <a:bodyPr/>
          <a:lstStyle/>
          <a:p>
            <a:fld id="{234755BD-B4AC-9044-BCE4-27904766F8BB}" type="slidenum">
              <a:rPr lang="en-US" smtClean="0"/>
              <a:pPr/>
              <a:t>‹#›</a:t>
            </a:fld>
            <a:endParaRPr lang="en-US" dirty="0"/>
          </a:p>
        </p:txBody>
      </p:sp>
      <p:cxnSp>
        <p:nvCxnSpPr>
          <p:cNvPr id="38" name="Straight Connector 37">
            <a:extLst>
              <a:ext uri="{FF2B5EF4-FFF2-40B4-BE49-F238E27FC236}">
                <a16:creationId xmlns:a16="http://schemas.microsoft.com/office/drawing/2014/main" id="{EA3C4354-DC86-134A-A92D-97EDBD2B6C8E}"/>
              </a:ext>
            </a:extLst>
          </p:cNvPr>
          <p:cNvCxnSpPr>
            <a:cxnSpLocks/>
          </p:cNvCxnSpPr>
          <p:nvPr userDrawn="1"/>
        </p:nvCxnSpPr>
        <p:spPr>
          <a:xfrm>
            <a:off x="897120"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9" name="Title Placeholder 17">
            <a:extLst>
              <a:ext uri="{FF2B5EF4-FFF2-40B4-BE49-F238E27FC236}">
                <a16:creationId xmlns:a16="http://schemas.microsoft.com/office/drawing/2014/main" id="{075E4044-40AF-3845-A0FF-CACFEAC608FF}"/>
              </a:ext>
            </a:extLst>
          </p:cNvPr>
          <p:cNvSpPr>
            <a:spLocks noGrp="1"/>
          </p:cNvSpPr>
          <p:nvPr>
            <p:ph type="title"/>
          </p:nvPr>
        </p:nvSpPr>
        <p:spPr>
          <a:xfrm>
            <a:off x="912569" y="349504"/>
            <a:ext cx="8991511" cy="798177"/>
          </a:xfrm>
          <a:prstGeom prst="rect">
            <a:avLst/>
          </a:prstGeom>
        </p:spPr>
        <p:txBody>
          <a:bodyPr vert="horz" lIns="0" tIns="45720" rIns="91440" bIns="45720" rtlCol="0" anchor="b" anchorCtr="0">
            <a:noAutofit/>
          </a:bodyPr>
          <a:lstStyle/>
          <a:p>
            <a:r>
              <a:rPr lang="en-US" dirty="0"/>
              <a:t>Click to edit Master title style</a:t>
            </a:r>
          </a:p>
        </p:txBody>
      </p:sp>
      <p:sp>
        <p:nvSpPr>
          <p:cNvPr id="18" name="Text Placeholder 2">
            <a:extLst>
              <a:ext uri="{FF2B5EF4-FFF2-40B4-BE49-F238E27FC236}">
                <a16:creationId xmlns:a16="http://schemas.microsoft.com/office/drawing/2014/main" id="{773A0FFB-6873-0843-9577-785CB055E84F}"/>
              </a:ext>
            </a:extLst>
          </p:cNvPr>
          <p:cNvSpPr>
            <a:spLocks noGrp="1"/>
          </p:cNvSpPr>
          <p:nvPr>
            <p:ph type="body" sz="quarter" idx="31" hasCustomPrompt="1"/>
          </p:nvPr>
        </p:nvSpPr>
        <p:spPr>
          <a:xfrm>
            <a:off x="910089"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19" name="Text Placeholder 2">
            <a:extLst>
              <a:ext uri="{FF2B5EF4-FFF2-40B4-BE49-F238E27FC236}">
                <a16:creationId xmlns:a16="http://schemas.microsoft.com/office/drawing/2014/main" id="{F995C754-ACCD-9B45-9220-60FF3EEADA68}"/>
              </a:ext>
            </a:extLst>
          </p:cNvPr>
          <p:cNvSpPr>
            <a:spLocks noGrp="1"/>
          </p:cNvSpPr>
          <p:nvPr>
            <p:ph type="body" sz="quarter" idx="33" hasCustomPrompt="1"/>
          </p:nvPr>
        </p:nvSpPr>
        <p:spPr>
          <a:xfrm>
            <a:off x="910089"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
        <p:nvSpPr>
          <p:cNvPr id="20" name="Text Placeholder 2">
            <a:extLst>
              <a:ext uri="{FF2B5EF4-FFF2-40B4-BE49-F238E27FC236}">
                <a16:creationId xmlns:a16="http://schemas.microsoft.com/office/drawing/2014/main" id="{00556682-1081-4141-BC19-12FF1F241C7E}"/>
              </a:ext>
            </a:extLst>
          </p:cNvPr>
          <p:cNvSpPr>
            <a:spLocks noGrp="1"/>
          </p:cNvSpPr>
          <p:nvPr>
            <p:ph type="body" sz="quarter" idx="34" hasCustomPrompt="1"/>
          </p:nvPr>
        </p:nvSpPr>
        <p:spPr>
          <a:xfrm>
            <a:off x="3728755"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1" name="Text Placeholder 2">
            <a:extLst>
              <a:ext uri="{FF2B5EF4-FFF2-40B4-BE49-F238E27FC236}">
                <a16:creationId xmlns:a16="http://schemas.microsoft.com/office/drawing/2014/main" id="{7F6B70E0-7662-8C44-AB18-32DBD53DC545}"/>
              </a:ext>
            </a:extLst>
          </p:cNvPr>
          <p:cNvSpPr>
            <a:spLocks noGrp="1"/>
          </p:cNvSpPr>
          <p:nvPr>
            <p:ph type="body" sz="quarter" idx="35" hasCustomPrompt="1"/>
          </p:nvPr>
        </p:nvSpPr>
        <p:spPr>
          <a:xfrm>
            <a:off x="3728755"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
        <p:nvSpPr>
          <p:cNvPr id="22" name="Text Placeholder 2">
            <a:extLst>
              <a:ext uri="{FF2B5EF4-FFF2-40B4-BE49-F238E27FC236}">
                <a16:creationId xmlns:a16="http://schemas.microsoft.com/office/drawing/2014/main" id="{A7523E12-AA2D-F542-A497-542FE67915B4}"/>
              </a:ext>
            </a:extLst>
          </p:cNvPr>
          <p:cNvSpPr>
            <a:spLocks noGrp="1"/>
          </p:cNvSpPr>
          <p:nvPr>
            <p:ph type="body" sz="quarter" idx="36" hasCustomPrompt="1"/>
          </p:nvPr>
        </p:nvSpPr>
        <p:spPr>
          <a:xfrm>
            <a:off x="6543196"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3" name="Text Placeholder 2">
            <a:extLst>
              <a:ext uri="{FF2B5EF4-FFF2-40B4-BE49-F238E27FC236}">
                <a16:creationId xmlns:a16="http://schemas.microsoft.com/office/drawing/2014/main" id="{D6A0CB81-DB7E-1544-AB78-BB245F0EF981}"/>
              </a:ext>
            </a:extLst>
          </p:cNvPr>
          <p:cNvSpPr>
            <a:spLocks noGrp="1"/>
          </p:cNvSpPr>
          <p:nvPr>
            <p:ph type="body" sz="quarter" idx="37" hasCustomPrompt="1"/>
          </p:nvPr>
        </p:nvSpPr>
        <p:spPr>
          <a:xfrm>
            <a:off x="6543196"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
        <p:nvSpPr>
          <p:cNvPr id="26" name="Text Placeholder 2">
            <a:extLst>
              <a:ext uri="{FF2B5EF4-FFF2-40B4-BE49-F238E27FC236}">
                <a16:creationId xmlns:a16="http://schemas.microsoft.com/office/drawing/2014/main" id="{E4CB4C83-4FA7-3240-80D1-3F8A4B4A1A5B}"/>
              </a:ext>
            </a:extLst>
          </p:cNvPr>
          <p:cNvSpPr>
            <a:spLocks noGrp="1"/>
          </p:cNvSpPr>
          <p:nvPr>
            <p:ph type="body" sz="quarter" idx="38" hasCustomPrompt="1"/>
          </p:nvPr>
        </p:nvSpPr>
        <p:spPr>
          <a:xfrm>
            <a:off x="9357637"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9" name="Text Placeholder 2">
            <a:extLst>
              <a:ext uri="{FF2B5EF4-FFF2-40B4-BE49-F238E27FC236}">
                <a16:creationId xmlns:a16="http://schemas.microsoft.com/office/drawing/2014/main" id="{9CFA8544-0935-4E45-A188-781FA8ED7B49}"/>
              </a:ext>
            </a:extLst>
          </p:cNvPr>
          <p:cNvSpPr>
            <a:spLocks noGrp="1"/>
          </p:cNvSpPr>
          <p:nvPr>
            <p:ph type="body" sz="quarter" idx="39" hasCustomPrompt="1"/>
          </p:nvPr>
        </p:nvSpPr>
        <p:spPr>
          <a:xfrm>
            <a:off x="9357637"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Tree>
    <p:extLst>
      <p:ext uri="{BB962C8B-B14F-4D97-AF65-F5344CB8AC3E}">
        <p14:creationId xmlns:p14="http://schemas.microsoft.com/office/powerpoint/2010/main" val="4223110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ext and Photo Split - Whit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782854D6-B623-9F4B-8173-55532FEF9376}"/>
              </a:ext>
            </a:extLst>
          </p:cNvPr>
          <p:cNvSpPr>
            <a:spLocks noGrp="1" noChangeAspect="1"/>
          </p:cNvSpPr>
          <p:nvPr>
            <p:ph type="pic" idx="1"/>
          </p:nvPr>
        </p:nvSpPr>
        <p:spPr>
          <a:xfrm>
            <a:off x="6096595" y="0"/>
            <a:ext cx="6101503" cy="6858000"/>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endParaRPr lang="en-US" dirty="0"/>
          </a:p>
          <a:p>
            <a:endParaRPr lang="en-US" dirty="0"/>
          </a:p>
          <a:p>
            <a:endParaRPr lang="en-US" dirty="0"/>
          </a:p>
          <a:p>
            <a:endParaRPr lang="en-US" dirty="0"/>
          </a:p>
          <a:p>
            <a:r>
              <a:rPr lang="en-US" dirty="0"/>
              <a:t>Click icon to add picture</a:t>
            </a:r>
          </a:p>
        </p:txBody>
      </p:sp>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dirty="0" err="1"/>
              <a:t>Donec</a:t>
            </a:r>
            <a:r>
              <a:rPr lang="en-US" dirty="0"/>
              <a:t>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Maecenas </a:t>
            </a:r>
            <a:r>
              <a:rPr lang="en-US" dirty="0" err="1"/>
              <a:t>faucibus</a:t>
            </a:r>
            <a:r>
              <a:rPr lang="en-US" dirty="0"/>
              <a:t> </a:t>
            </a:r>
            <a:r>
              <a:rPr lang="en-US" dirty="0" err="1"/>
              <a:t>mollis</a:t>
            </a:r>
            <a:r>
              <a:rPr lang="en-US" dirty="0"/>
              <a:t> </a:t>
            </a:r>
            <a:r>
              <a:rPr lang="en-US" dirty="0" err="1"/>
              <a:t>interdum</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2" name="Slide Number Placeholder 2">
            <a:extLst>
              <a:ext uri="{FF2B5EF4-FFF2-40B4-BE49-F238E27FC236}">
                <a16:creationId xmlns:a16="http://schemas.microsoft.com/office/drawing/2014/main" id="{EEF4FC2F-DAA0-F341-92D7-AB4FF591EFA0}"/>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9049693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s with Photo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F028C5A-08E7-BC42-BC24-7B607EC484CD}"/>
              </a:ext>
            </a:extLst>
          </p:cNvPr>
          <p:cNvSpPr>
            <a:spLocks noGrp="1"/>
          </p:cNvSpPr>
          <p:nvPr>
            <p:ph type="sldNum" sz="quarter" idx="10"/>
          </p:nvPr>
        </p:nvSpPr>
        <p:spPr/>
        <p:txBody>
          <a:bodyPr/>
          <a:lstStyle/>
          <a:p>
            <a:fld id="{234755BD-B4AC-9044-BCE4-27904766F8BB}" type="slidenum">
              <a:rPr lang="en-US" smtClean="0"/>
              <a:pPr/>
              <a:t>‹#›</a:t>
            </a:fld>
            <a:endParaRPr lang="en-US" dirty="0"/>
          </a:p>
        </p:txBody>
      </p:sp>
      <p:sp>
        <p:nvSpPr>
          <p:cNvPr id="5" name="Picture Placeholder 2">
            <a:extLst>
              <a:ext uri="{FF2B5EF4-FFF2-40B4-BE49-F238E27FC236}">
                <a16:creationId xmlns:a16="http://schemas.microsoft.com/office/drawing/2014/main" id="{0BDE5F3D-CEC7-574F-8B1A-72CDC410BE62}"/>
              </a:ext>
            </a:extLst>
          </p:cNvPr>
          <p:cNvSpPr>
            <a:spLocks noGrp="1" noChangeAspect="1"/>
          </p:cNvSpPr>
          <p:nvPr>
            <p:ph type="pic" idx="1"/>
          </p:nvPr>
        </p:nvSpPr>
        <p:spPr>
          <a:xfrm>
            <a:off x="1" y="0"/>
            <a:ext cx="3458849" cy="6858000"/>
          </a:xfrm>
          <a:solidFill>
            <a:schemeClr val="bg1">
              <a:lumMod val="75000"/>
            </a:schemeClr>
          </a:solidFill>
        </p:spPr>
        <p:txBody>
          <a:bodyPr anchor="t"/>
          <a:lstStyle>
            <a:lvl1pPr marL="0" indent="0" algn="l">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dirty="0"/>
              <a:t>Click icon to add picture</a:t>
            </a:r>
          </a:p>
        </p:txBody>
      </p:sp>
      <p:sp>
        <p:nvSpPr>
          <p:cNvPr id="7" name="Text Placeholder 2">
            <a:extLst>
              <a:ext uri="{FF2B5EF4-FFF2-40B4-BE49-F238E27FC236}">
                <a16:creationId xmlns:a16="http://schemas.microsoft.com/office/drawing/2014/main" id="{D8C6D2D4-8D7D-244C-AF2D-34CB46657419}"/>
              </a:ext>
            </a:extLst>
          </p:cNvPr>
          <p:cNvSpPr>
            <a:spLocks noGrp="1"/>
          </p:cNvSpPr>
          <p:nvPr>
            <p:ph type="body" sz="quarter" idx="21" hasCustomPrompt="1"/>
          </p:nvPr>
        </p:nvSpPr>
        <p:spPr>
          <a:xfrm>
            <a:off x="3939605" y="2037562"/>
            <a:ext cx="7337344" cy="365126"/>
          </a:xfrm>
        </p:spPr>
        <p:txBody>
          <a:bodyPr lIns="0">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Subtitle if needed Cambria Italic 18pt font lorem ipsum</a:t>
            </a:r>
          </a:p>
        </p:txBody>
      </p:sp>
      <p:cxnSp>
        <p:nvCxnSpPr>
          <p:cNvPr id="8" name="Straight Connector 7">
            <a:extLst>
              <a:ext uri="{FF2B5EF4-FFF2-40B4-BE49-F238E27FC236}">
                <a16:creationId xmlns:a16="http://schemas.microsoft.com/office/drawing/2014/main" id="{CDA05FE6-20DB-9040-BA17-770A53015C9F}"/>
              </a:ext>
            </a:extLst>
          </p:cNvPr>
          <p:cNvCxnSpPr>
            <a:cxnSpLocks/>
          </p:cNvCxnSpPr>
          <p:nvPr userDrawn="1"/>
        </p:nvCxnSpPr>
        <p:spPr>
          <a:xfrm>
            <a:off x="3939605" y="2702071"/>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5" name="Title 4">
            <a:extLst>
              <a:ext uri="{FF2B5EF4-FFF2-40B4-BE49-F238E27FC236}">
                <a16:creationId xmlns:a16="http://schemas.microsoft.com/office/drawing/2014/main" id="{7931B1DB-C293-A840-B75B-BE17B0817D5B}"/>
              </a:ext>
            </a:extLst>
          </p:cNvPr>
          <p:cNvSpPr>
            <a:spLocks noGrp="1"/>
          </p:cNvSpPr>
          <p:nvPr>
            <p:ph type="title" hasCustomPrompt="1"/>
          </p:nvPr>
        </p:nvSpPr>
        <p:spPr>
          <a:xfrm>
            <a:off x="3939605" y="737889"/>
            <a:ext cx="7337344" cy="1107491"/>
          </a:xfrm>
        </p:spPr>
        <p:txBody>
          <a:bodyPr>
            <a:noAutofit/>
          </a:bodyPr>
          <a:lstStyle>
            <a:lvl1pPr>
              <a:defRPr sz="4000"/>
            </a:lvl1pPr>
          </a:lstStyle>
          <a:p>
            <a:r>
              <a:rPr lang="en-US" dirty="0"/>
              <a:t>title</a:t>
            </a:r>
          </a:p>
        </p:txBody>
      </p:sp>
      <p:sp>
        <p:nvSpPr>
          <p:cNvPr id="12" name="Text Placeholder 2">
            <a:extLst>
              <a:ext uri="{FF2B5EF4-FFF2-40B4-BE49-F238E27FC236}">
                <a16:creationId xmlns:a16="http://schemas.microsoft.com/office/drawing/2014/main" id="{478EBD1C-4A03-344E-918F-975F55317B28}"/>
              </a:ext>
            </a:extLst>
          </p:cNvPr>
          <p:cNvSpPr>
            <a:spLocks noGrp="1"/>
          </p:cNvSpPr>
          <p:nvPr>
            <p:ph type="body" sz="quarter" idx="24" hasCustomPrompt="1"/>
          </p:nvPr>
        </p:nvSpPr>
        <p:spPr>
          <a:xfrm>
            <a:off x="3961076" y="3710754"/>
            <a:ext cx="3407194" cy="21831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a:t>
            </a:r>
          </a:p>
          <a:p>
            <a:pPr lvl="0"/>
            <a:endParaRPr lang="en-US" dirty="0"/>
          </a:p>
        </p:txBody>
      </p:sp>
      <p:sp>
        <p:nvSpPr>
          <p:cNvPr id="13" name="Text Placeholder 2">
            <a:extLst>
              <a:ext uri="{FF2B5EF4-FFF2-40B4-BE49-F238E27FC236}">
                <a16:creationId xmlns:a16="http://schemas.microsoft.com/office/drawing/2014/main" id="{F355F047-E3CB-C642-868A-FFACFF64801A}"/>
              </a:ext>
            </a:extLst>
          </p:cNvPr>
          <p:cNvSpPr>
            <a:spLocks noGrp="1"/>
          </p:cNvSpPr>
          <p:nvPr>
            <p:ph type="body" sz="quarter" idx="25" hasCustomPrompt="1"/>
          </p:nvPr>
        </p:nvSpPr>
        <p:spPr>
          <a:xfrm>
            <a:off x="3961076" y="307795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17" name="Text Placeholder 2">
            <a:extLst>
              <a:ext uri="{FF2B5EF4-FFF2-40B4-BE49-F238E27FC236}">
                <a16:creationId xmlns:a16="http://schemas.microsoft.com/office/drawing/2014/main" id="{EC06D661-DE1A-2944-B5ED-77C44A10A3AD}"/>
              </a:ext>
            </a:extLst>
          </p:cNvPr>
          <p:cNvSpPr>
            <a:spLocks noGrp="1"/>
          </p:cNvSpPr>
          <p:nvPr>
            <p:ph type="body" sz="quarter" idx="26" hasCustomPrompt="1"/>
          </p:nvPr>
        </p:nvSpPr>
        <p:spPr>
          <a:xfrm>
            <a:off x="7870496" y="3710754"/>
            <a:ext cx="3407194" cy="21831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a:t>
            </a:r>
          </a:p>
        </p:txBody>
      </p:sp>
      <p:sp>
        <p:nvSpPr>
          <p:cNvPr id="18" name="Text Placeholder 2">
            <a:extLst>
              <a:ext uri="{FF2B5EF4-FFF2-40B4-BE49-F238E27FC236}">
                <a16:creationId xmlns:a16="http://schemas.microsoft.com/office/drawing/2014/main" id="{F102AB95-B9E0-5F4B-A8F4-DA33CF59B511}"/>
              </a:ext>
            </a:extLst>
          </p:cNvPr>
          <p:cNvSpPr>
            <a:spLocks noGrp="1"/>
          </p:cNvSpPr>
          <p:nvPr>
            <p:ph type="body" sz="quarter" idx="27" hasCustomPrompt="1"/>
          </p:nvPr>
        </p:nvSpPr>
        <p:spPr>
          <a:xfrm>
            <a:off x="7870496" y="307795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284565595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with Chart Area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6A68FCD-9F1F-784F-9A7E-6E9161A1EF6C}"/>
              </a:ext>
            </a:extLst>
          </p:cNvPr>
          <p:cNvSpPr>
            <a:spLocks noGrp="1"/>
          </p:cNvSpPr>
          <p:nvPr>
            <p:ph type="sldNum" sz="quarter" idx="10"/>
          </p:nvPr>
        </p:nvSpPr>
        <p:spPr/>
        <p:txBody>
          <a:bodyPr/>
          <a:lstStyle/>
          <a:p>
            <a:fld id="{234755BD-B4AC-9044-BCE4-27904766F8BB}" type="slidenum">
              <a:rPr lang="en-US" smtClean="0"/>
              <a:pPr/>
              <a:t>‹#›</a:t>
            </a:fld>
            <a:endParaRPr lang="en-US" dirty="0"/>
          </a:p>
        </p:txBody>
      </p:sp>
      <p:sp>
        <p:nvSpPr>
          <p:cNvPr id="7" name="Text Placeholder 2">
            <a:extLst>
              <a:ext uri="{FF2B5EF4-FFF2-40B4-BE49-F238E27FC236}">
                <a16:creationId xmlns:a16="http://schemas.microsoft.com/office/drawing/2014/main" id="{45712B85-1442-6E42-9E7B-4A595CC0E0B8}"/>
              </a:ext>
            </a:extLst>
          </p:cNvPr>
          <p:cNvSpPr>
            <a:spLocks noGrp="1"/>
          </p:cNvSpPr>
          <p:nvPr>
            <p:ph type="body" sz="quarter" idx="20" hasCustomPrompt="1"/>
          </p:nvPr>
        </p:nvSpPr>
        <p:spPr>
          <a:xfrm>
            <a:off x="915053" y="3098349"/>
            <a:ext cx="2742931" cy="2427287"/>
          </a:xfrm>
        </p:spPr>
        <p:txBody>
          <a:bodyPr lIns="0">
            <a:normAutofit/>
          </a:bodyPr>
          <a:lstStyle>
            <a:lvl1pPr marL="0" marR="0" indent="0" algn="l" defTabSz="914196" rtl="0" eaLnBrk="1" fontAlgn="auto" latinLnBrk="0" hangingPunct="1">
              <a:lnSpc>
                <a:spcPct val="110000"/>
              </a:lnSpc>
              <a:spcBef>
                <a:spcPts val="1000"/>
              </a:spcBef>
              <a:spcAft>
                <a:spcPts val="0"/>
              </a:spcAft>
              <a:buClrTx/>
              <a:buSzTx/>
              <a:buFontTx/>
              <a:buNone/>
              <a:tabLst/>
              <a:defRPr sz="1400" b="0" i="0"/>
            </a:lvl1pPr>
            <a:lvl2pPr marL="457099" indent="0">
              <a:buFontTx/>
              <a:buNone/>
              <a:defRPr sz="1401" b="0" i="0"/>
            </a:lvl2pPr>
            <a:lvl3pPr marL="914196" indent="0">
              <a:buFontTx/>
              <a:buNone/>
              <a:defRPr sz="1401" b="0" i="0"/>
            </a:lvl3pPr>
            <a:lvl4pPr>
              <a:defRPr sz="1601"/>
            </a:lvl4pPr>
            <a:lvl5pPr>
              <a:defRPr sz="1601"/>
            </a:lvl5pPr>
          </a:lstStyle>
          <a:p>
            <a:pPr lvl="0"/>
            <a:r>
              <a:rPr lang="en-US" dirty="0"/>
              <a:t>Minimum font size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a:p>
            <a:pPr marL="0" marR="0" lvl="0" indent="0" algn="l" defTabSz="914196" rtl="0" eaLnBrk="1" fontAlgn="auto" latinLnBrk="0" hangingPunct="1">
              <a:lnSpc>
                <a:spcPct val="90000"/>
              </a:lnSpc>
              <a:spcBef>
                <a:spcPts val="1000"/>
              </a:spcBef>
              <a:spcAft>
                <a:spcPts val="0"/>
              </a:spcAft>
              <a:buClrTx/>
              <a:buSzTx/>
              <a:buFontTx/>
              <a:buNone/>
              <a:tabLst/>
              <a:defRPr/>
            </a:pPr>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8" name="Text Placeholder 2">
            <a:extLst>
              <a:ext uri="{FF2B5EF4-FFF2-40B4-BE49-F238E27FC236}">
                <a16:creationId xmlns:a16="http://schemas.microsoft.com/office/drawing/2014/main" id="{6F8C08B0-6A9D-4A46-B14A-DF024A7B7DE7}"/>
              </a:ext>
            </a:extLst>
          </p:cNvPr>
          <p:cNvSpPr>
            <a:spLocks noGrp="1"/>
          </p:cNvSpPr>
          <p:nvPr>
            <p:ph type="body" sz="quarter" idx="19" hasCustomPrompt="1"/>
          </p:nvPr>
        </p:nvSpPr>
        <p:spPr>
          <a:xfrm>
            <a:off x="915051" y="2206507"/>
            <a:ext cx="2742932" cy="658370"/>
          </a:xfrm>
        </p:spPr>
        <p:txBody>
          <a:bodyPr vert="horz" lIns="0" tIns="0" rIns="0" bIns="0" rtlCol="0" anchor="b">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a:t>
            </a:r>
          </a:p>
          <a:p>
            <a:pPr lvl="0">
              <a:lnSpc>
                <a:spcPct val="80000"/>
              </a:lnSpc>
              <a:spcBef>
                <a:spcPts val="0"/>
              </a:spcBef>
            </a:pPr>
            <a:r>
              <a:rPr lang="en-US" dirty="0"/>
              <a:t>For Graph Description</a:t>
            </a:r>
          </a:p>
        </p:txBody>
      </p:sp>
      <p:sp>
        <p:nvSpPr>
          <p:cNvPr id="23" name="Content Placeholder 22">
            <a:extLst>
              <a:ext uri="{FF2B5EF4-FFF2-40B4-BE49-F238E27FC236}">
                <a16:creationId xmlns:a16="http://schemas.microsoft.com/office/drawing/2014/main" id="{5EF24A01-2572-2E45-B9E5-801C62E84E88}"/>
              </a:ext>
            </a:extLst>
          </p:cNvPr>
          <p:cNvSpPr>
            <a:spLocks noGrp="1"/>
          </p:cNvSpPr>
          <p:nvPr>
            <p:ph sz="quarter" idx="21"/>
          </p:nvPr>
        </p:nvSpPr>
        <p:spPr>
          <a:xfrm>
            <a:off x="4192521" y="2206507"/>
            <a:ext cx="7084428" cy="3319184"/>
          </a:xfrm>
        </p:spPr>
        <p:txBody>
          <a:bodyPr anchor="t"/>
          <a:lstStyle>
            <a:lvl1pPr marL="0" indent="0">
              <a:buNone/>
              <a:defRPr/>
            </a:lvl1pPr>
          </a:lstStyle>
          <a:p>
            <a:pPr lvl="0"/>
            <a:r>
              <a:rPr lang="en-US"/>
              <a:t>Add charts, SmartArt, tables, or pictures here</a:t>
            </a:r>
          </a:p>
        </p:txBody>
      </p:sp>
      <p:cxnSp>
        <p:nvCxnSpPr>
          <p:cNvPr id="11" name="Straight Connector 10">
            <a:extLst>
              <a:ext uri="{FF2B5EF4-FFF2-40B4-BE49-F238E27FC236}">
                <a16:creationId xmlns:a16="http://schemas.microsoft.com/office/drawing/2014/main" id="{8C9FF1C0-504F-9542-AFC1-BC4456815DDF}"/>
              </a:ext>
            </a:extLst>
          </p:cNvPr>
          <p:cNvCxnSpPr>
            <a:cxnSpLocks/>
          </p:cNvCxnSpPr>
          <p:nvPr userDrawn="1"/>
        </p:nvCxnSpPr>
        <p:spPr>
          <a:xfrm>
            <a:off x="905164"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2" name="Title Placeholder 17">
            <a:extLst>
              <a:ext uri="{FF2B5EF4-FFF2-40B4-BE49-F238E27FC236}">
                <a16:creationId xmlns:a16="http://schemas.microsoft.com/office/drawing/2014/main" id="{2884633F-D05A-1843-876F-5EE12D7FC33C}"/>
              </a:ext>
            </a:extLst>
          </p:cNvPr>
          <p:cNvSpPr>
            <a:spLocks noGrp="1"/>
          </p:cNvSpPr>
          <p:nvPr>
            <p:ph type="title"/>
          </p:nvPr>
        </p:nvSpPr>
        <p:spPr>
          <a:xfrm>
            <a:off x="912570" y="349504"/>
            <a:ext cx="8861626" cy="798177"/>
          </a:xfrm>
          <a:prstGeom prst="rect">
            <a:avLst/>
          </a:prstGeom>
        </p:spPr>
        <p:txBody>
          <a:bodyPr vert="horz" lIns="0" tIns="45720" rIns="91440" bIns="45720" rtlCol="0" anchor="b" anchorCtr="0">
            <a:noAutofit/>
          </a:bodyPr>
          <a:lstStyle/>
          <a:p>
            <a:r>
              <a:rPr lang="en-US" dirty="0"/>
              <a:t>Click to edit Master title style</a:t>
            </a:r>
          </a:p>
        </p:txBody>
      </p:sp>
    </p:spTree>
    <p:extLst>
      <p:ext uri="{BB962C8B-B14F-4D97-AF65-F5344CB8AC3E}">
        <p14:creationId xmlns:p14="http://schemas.microsoft.com/office/powerpoint/2010/main" val="36750251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Divider - Gradi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72B3E72-A0C8-1D47-AC7C-3478F87C4165}"/>
              </a:ext>
            </a:extLst>
          </p:cNvPr>
          <p:cNvPicPr>
            <a:picLocks noChangeAspect="1"/>
          </p:cNvPicPr>
          <p:nvPr userDrawn="1"/>
        </p:nvPicPr>
        <p:blipFill rotWithShape="1">
          <a:blip r:embed="rId2"/>
          <a:srcRect l="12492" t="271" r="32227" b="12618"/>
          <a:stretch/>
        </p:blipFill>
        <p:spPr>
          <a:xfrm>
            <a:off x="0" y="0"/>
            <a:ext cx="12192000" cy="6858000"/>
          </a:xfrm>
          <a:prstGeom prst="rect">
            <a:avLst/>
          </a:prstGeom>
        </p:spPr>
      </p:pic>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0828" y="1918506"/>
            <a:ext cx="10366861" cy="2054670"/>
          </a:xfrm>
        </p:spPr>
        <p:txBody>
          <a:bodyPr/>
          <a:lstStyle>
            <a:lvl1pPr>
              <a:defRPr sz="6000" baseline="0">
                <a:solidFill>
                  <a:schemeClr val="bg2"/>
                </a:solidFill>
              </a:defRPr>
            </a:lvl1pPr>
          </a:lstStyle>
          <a:p>
            <a:r>
              <a:rPr lang="en-US"/>
              <a:t>Section title</a:t>
            </a:r>
          </a:p>
        </p:txBody>
      </p:sp>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1581159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tatistic and Photo_Dark">
    <p:spTree>
      <p:nvGrpSpPr>
        <p:cNvPr id="1" name=""/>
        <p:cNvGrpSpPr/>
        <p:nvPr/>
      </p:nvGrpSpPr>
      <p:grpSpPr>
        <a:xfrm>
          <a:off x="0" y="0"/>
          <a:ext cx="0" cy="0"/>
          <a:chOff x="0" y="0"/>
          <a:chExt cx="0" cy="0"/>
        </a:xfrm>
      </p:grpSpPr>
      <p:sp>
        <p:nvSpPr>
          <p:cNvPr id="21" name="Picture Placeholder 2">
            <a:extLst>
              <a:ext uri="{FF2B5EF4-FFF2-40B4-BE49-F238E27FC236}">
                <a16:creationId xmlns:a16="http://schemas.microsoft.com/office/drawing/2014/main" id="{2A85D7E9-D0A0-0A48-99F2-7B1C96ADBF21}"/>
              </a:ext>
            </a:extLst>
          </p:cNvPr>
          <p:cNvSpPr>
            <a:spLocks noGrp="1" noChangeAspect="1"/>
          </p:cNvSpPr>
          <p:nvPr>
            <p:ph type="pic" idx="1"/>
          </p:nvPr>
        </p:nvSpPr>
        <p:spPr>
          <a:xfrm>
            <a:off x="6096595" y="0"/>
            <a:ext cx="6101503" cy="6858000"/>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endParaRPr lang="en-US" dirty="0"/>
          </a:p>
          <a:p>
            <a:endParaRPr lang="en-US" dirty="0"/>
          </a:p>
          <a:p>
            <a:endParaRPr lang="en-US" dirty="0"/>
          </a:p>
          <a:p>
            <a:endParaRPr lang="en-US" dirty="0"/>
          </a:p>
          <a:p>
            <a:r>
              <a:rPr lang="en-US" dirty="0"/>
              <a:t>Click icon to add picture</a:t>
            </a:r>
          </a:p>
        </p:txBody>
      </p:sp>
      <p:sp>
        <p:nvSpPr>
          <p:cNvPr id="2" name="Rectangle 1">
            <a:extLst>
              <a:ext uri="{FF2B5EF4-FFF2-40B4-BE49-F238E27FC236}">
                <a16:creationId xmlns:a16="http://schemas.microsoft.com/office/drawing/2014/main" id="{A664C960-FA1B-D841-83EE-33E7F21A1113}"/>
              </a:ext>
            </a:extLst>
          </p:cNvPr>
          <p:cNvSpPr/>
          <p:nvPr userDrawn="1"/>
        </p:nvSpPr>
        <p:spPr>
          <a:xfrm>
            <a:off x="0" y="0"/>
            <a:ext cx="6099048" cy="6858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1729995"/>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bg1"/>
                </a:solidFill>
                <a:latin typeface="Oswald" pitchFamily="2" charset="77"/>
              </a:defRPr>
            </a:lvl1pPr>
          </a:lstStyle>
          <a:p>
            <a:pPr lvl="0"/>
            <a:r>
              <a:rPr lang="en-US" dirty="0"/>
              <a:t>45%</a:t>
            </a:r>
          </a:p>
        </p:txBody>
      </p:sp>
      <p:sp>
        <p:nvSpPr>
          <p:cNvPr id="16" name="Slide Number Placeholder 2">
            <a:extLst>
              <a:ext uri="{FF2B5EF4-FFF2-40B4-BE49-F238E27FC236}">
                <a16:creationId xmlns:a16="http://schemas.microsoft.com/office/drawing/2014/main" id="{A1741DAF-0538-5C40-9F25-82BFABAA9D65}"/>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32881719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tatistic and Photo_Light">
    <p:spTree>
      <p:nvGrpSpPr>
        <p:cNvPr id="1" name=""/>
        <p:cNvGrpSpPr/>
        <p:nvPr/>
      </p:nvGrpSpPr>
      <p:grpSpPr>
        <a:xfrm>
          <a:off x="0" y="0"/>
          <a:ext cx="0" cy="0"/>
          <a:chOff x="0" y="0"/>
          <a:chExt cx="0" cy="0"/>
        </a:xfrm>
      </p:grpSpPr>
      <p:sp>
        <p:nvSpPr>
          <p:cNvPr id="17" name="Picture Placeholder 2">
            <a:extLst>
              <a:ext uri="{FF2B5EF4-FFF2-40B4-BE49-F238E27FC236}">
                <a16:creationId xmlns:a16="http://schemas.microsoft.com/office/drawing/2014/main" id="{0A2583F1-527B-FE46-974C-CE1DF96A44BB}"/>
              </a:ext>
            </a:extLst>
          </p:cNvPr>
          <p:cNvSpPr>
            <a:spLocks noGrp="1" noChangeAspect="1"/>
          </p:cNvSpPr>
          <p:nvPr>
            <p:ph type="pic" idx="1"/>
          </p:nvPr>
        </p:nvSpPr>
        <p:spPr>
          <a:xfrm>
            <a:off x="6096595" y="0"/>
            <a:ext cx="6101503" cy="6858000"/>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endParaRPr lang="en-US" dirty="0"/>
          </a:p>
          <a:p>
            <a:endParaRPr lang="en-US" dirty="0"/>
          </a:p>
          <a:p>
            <a:endParaRPr lang="en-US" dirty="0"/>
          </a:p>
          <a:p>
            <a:endParaRPr lang="en-US" dirty="0"/>
          </a:p>
          <a:p>
            <a:r>
              <a:rPr lang="en-US" dirty="0"/>
              <a:t>Click icon to add picture</a:t>
            </a:r>
          </a:p>
        </p:txBody>
      </p:sp>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1729995"/>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Stat description</a:t>
            </a:r>
          </a:p>
        </p:txBody>
      </p:sp>
      <p:sp>
        <p:nvSpPr>
          <p:cNvPr id="9" name="Text Placeholder 4">
            <a:extLst>
              <a:ext uri="{FF2B5EF4-FFF2-40B4-BE49-F238E27FC236}">
                <a16:creationId xmlns:a16="http://schemas.microsoft.com/office/drawing/2014/main" id="{03DE606A-3303-7540-8D87-CA349EB9C5D1}"/>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Oswald" pitchFamily="2" charset="77"/>
              </a:defRPr>
            </a:lvl1pPr>
          </a:lstStyle>
          <a:p>
            <a:pPr lvl="0"/>
            <a:r>
              <a:rPr lang="en-US" dirty="0"/>
              <a:t>45%</a:t>
            </a:r>
          </a:p>
        </p:txBody>
      </p:sp>
      <p:sp>
        <p:nvSpPr>
          <p:cNvPr id="11" name="Slide Number Placeholder 2">
            <a:extLst>
              <a:ext uri="{FF2B5EF4-FFF2-40B4-BE49-F238E27FC236}">
                <a16:creationId xmlns:a16="http://schemas.microsoft.com/office/drawing/2014/main" id="{4DEFC807-5826-B140-B9AE-E18E0029EBB4}"/>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5281694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plit Statistic_Dar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64C960-FA1B-D841-83EE-33E7F21A1113}"/>
              </a:ext>
            </a:extLst>
          </p:cNvPr>
          <p:cNvSpPr/>
          <p:nvPr userDrawn="1"/>
        </p:nvSpPr>
        <p:spPr>
          <a:xfrm>
            <a:off x="0" y="0"/>
            <a:ext cx="12192000" cy="6858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bg1"/>
                </a:solidFill>
                <a:latin typeface="Oswald" pitchFamily="2" charset="77"/>
              </a:defRPr>
            </a:lvl1pPr>
          </a:lstStyle>
          <a:p>
            <a:pPr lvl="0"/>
            <a:r>
              <a:rPr lang="en-US" dirty="0"/>
              <a:t>45%</a:t>
            </a:r>
          </a:p>
        </p:txBody>
      </p:sp>
      <p:cxnSp>
        <p:nvCxnSpPr>
          <p:cNvPr id="17" name="Straight Connector 16">
            <a:extLst>
              <a:ext uri="{FF2B5EF4-FFF2-40B4-BE49-F238E27FC236}">
                <a16:creationId xmlns:a16="http://schemas.microsoft.com/office/drawing/2014/main" id="{BBBB1314-B689-3C47-AD68-41B4368714C4}"/>
              </a:ext>
            </a:extLst>
          </p:cNvPr>
          <p:cNvCxnSpPr>
            <a:cxnSpLocks/>
          </p:cNvCxnSpPr>
          <p:nvPr userDrawn="1"/>
        </p:nvCxnSpPr>
        <p:spPr>
          <a:xfrm>
            <a:off x="680516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2" name="Text Placeholder 2">
            <a:extLst>
              <a:ext uri="{FF2B5EF4-FFF2-40B4-BE49-F238E27FC236}">
                <a16:creationId xmlns:a16="http://schemas.microsoft.com/office/drawing/2014/main" id="{BC10196B-C491-6A47-BFDF-40301F383B0B}"/>
              </a:ext>
            </a:extLst>
          </p:cNvPr>
          <p:cNvSpPr>
            <a:spLocks noGrp="1"/>
          </p:cNvSpPr>
          <p:nvPr>
            <p:ph type="body" sz="quarter" idx="27" hasCustomPrompt="1"/>
          </p:nvPr>
        </p:nvSpPr>
        <p:spPr>
          <a:xfrm>
            <a:off x="6805168" y="3237493"/>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dirty="0"/>
              <a:t>ONE OR TWO LINES for Stat description</a:t>
            </a:r>
          </a:p>
        </p:txBody>
      </p:sp>
      <p:sp>
        <p:nvSpPr>
          <p:cNvPr id="23" name="Text Placeholder 4">
            <a:extLst>
              <a:ext uri="{FF2B5EF4-FFF2-40B4-BE49-F238E27FC236}">
                <a16:creationId xmlns:a16="http://schemas.microsoft.com/office/drawing/2014/main" id="{8A53698E-11BB-E840-9D43-5228B4A69031}"/>
              </a:ext>
            </a:extLst>
          </p:cNvPr>
          <p:cNvSpPr>
            <a:spLocks noGrp="1"/>
          </p:cNvSpPr>
          <p:nvPr>
            <p:ph type="body" sz="quarter" idx="28" hasCustomPrompt="1"/>
          </p:nvPr>
        </p:nvSpPr>
        <p:spPr>
          <a:xfrm>
            <a:off x="6704113" y="1164590"/>
            <a:ext cx="4717759" cy="1402991"/>
          </a:xfrm>
        </p:spPr>
        <p:txBody>
          <a:bodyPr/>
          <a:lstStyle>
            <a:lvl1pPr marL="0" indent="0" algn="l">
              <a:buNone/>
              <a:defRPr sz="9600" b="1" i="0">
                <a:solidFill>
                  <a:schemeClr val="bg1"/>
                </a:solidFill>
                <a:latin typeface="Oswald" pitchFamily="2" charset="77"/>
              </a:defRPr>
            </a:lvl1pPr>
          </a:lstStyle>
          <a:p>
            <a:pPr lvl="0"/>
            <a:r>
              <a:rPr lang="en-US" dirty="0"/>
              <a:t>12%</a:t>
            </a:r>
          </a:p>
        </p:txBody>
      </p:sp>
      <p:sp>
        <p:nvSpPr>
          <p:cNvPr id="25" name="Slide Number Placeholder 2">
            <a:extLst>
              <a:ext uri="{FF2B5EF4-FFF2-40B4-BE49-F238E27FC236}">
                <a16:creationId xmlns:a16="http://schemas.microsoft.com/office/drawing/2014/main" id="{68B8EC41-ACF3-9E4D-834D-2A6F568A2487}"/>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
        <p:nvSpPr>
          <p:cNvPr id="14" name="Text Placeholder 2">
            <a:extLst>
              <a:ext uri="{FF2B5EF4-FFF2-40B4-BE49-F238E27FC236}">
                <a16:creationId xmlns:a16="http://schemas.microsoft.com/office/drawing/2014/main" id="{54A81B86-9E21-D546-A8D6-CA1F86D13EF9}"/>
              </a:ext>
            </a:extLst>
          </p:cNvPr>
          <p:cNvSpPr>
            <a:spLocks noGrp="1"/>
          </p:cNvSpPr>
          <p:nvPr>
            <p:ph type="body" sz="quarter" idx="22" hasCustomPrompt="1"/>
          </p:nvPr>
        </p:nvSpPr>
        <p:spPr>
          <a:xfrm>
            <a:off x="77012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6" name="Text Placeholder 2">
            <a:extLst>
              <a:ext uri="{FF2B5EF4-FFF2-40B4-BE49-F238E27FC236}">
                <a16:creationId xmlns:a16="http://schemas.microsoft.com/office/drawing/2014/main" id="{E020B4D2-6BAF-2D44-8219-8E2780FCE26D}"/>
              </a:ext>
            </a:extLst>
          </p:cNvPr>
          <p:cNvSpPr>
            <a:spLocks noGrp="1"/>
          </p:cNvSpPr>
          <p:nvPr>
            <p:ph type="body" sz="quarter" idx="26" hasCustomPrompt="1"/>
          </p:nvPr>
        </p:nvSpPr>
        <p:spPr>
          <a:xfrm>
            <a:off x="680516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Tree>
    <p:extLst>
      <p:ext uri="{BB962C8B-B14F-4D97-AF65-F5344CB8AC3E}">
        <p14:creationId xmlns:p14="http://schemas.microsoft.com/office/powerpoint/2010/main" val="21110487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plit Statistic_Ligh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Oswald" pitchFamily="2" charset="77"/>
              </a:defRPr>
            </a:lvl1pPr>
          </a:lstStyle>
          <a:p>
            <a:pPr lvl="0"/>
            <a:r>
              <a:rPr lang="en-US" dirty="0"/>
              <a:t>45%</a:t>
            </a:r>
          </a:p>
        </p:txBody>
      </p:sp>
      <p:cxnSp>
        <p:nvCxnSpPr>
          <p:cNvPr id="17" name="Straight Connector 16">
            <a:extLst>
              <a:ext uri="{FF2B5EF4-FFF2-40B4-BE49-F238E27FC236}">
                <a16:creationId xmlns:a16="http://schemas.microsoft.com/office/drawing/2014/main" id="{BBBB1314-B689-3C47-AD68-41B4368714C4}"/>
              </a:ext>
            </a:extLst>
          </p:cNvPr>
          <p:cNvCxnSpPr>
            <a:cxnSpLocks/>
          </p:cNvCxnSpPr>
          <p:nvPr userDrawn="1"/>
        </p:nvCxnSpPr>
        <p:spPr>
          <a:xfrm>
            <a:off x="680516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0" name="Text Placeholder 2">
            <a:extLst>
              <a:ext uri="{FF2B5EF4-FFF2-40B4-BE49-F238E27FC236}">
                <a16:creationId xmlns:a16="http://schemas.microsoft.com/office/drawing/2014/main" id="{9596B8FC-E469-AE41-AE29-40BB22698738}"/>
              </a:ext>
            </a:extLst>
          </p:cNvPr>
          <p:cNvSpPr>
            <a:spLocks noGrp="1"/>
          </p:cNvSpPr>
          <p:nvPr>
            <p:ph type="body" sz="quarter" idx="26" hasCustomPrompt="1"/>
          </p:nvPr>
        </p:nvSpPr>
        <p:spPr>
          <a:xfrm>
            <a:off x="680516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22" name="Text Placeholder 2">
            <a:extLst>
              <a:ext uri="{FF2B5EF4-FFF2-40B4-BE49-F238E27FC236}">
                <a16:creationId xmlns:a16="http://schemas.microsoft.com/office/drawing/2014/main" id="{BC10196B-C491-6A47-BFDF-40301F383B0B}"/>
              </a:ext>
            </a:extLst>
          </p:cNvPr>
          <p:cNvSpPr>
            <a:spLocks noGrp="1"/>
          </p:cNvSpPr>
          <p:nvPr>
            <p:ph type="body" sz="quarter" idx="27" hasCustomPrompt="1"/>
          </p:nvPr>
        </p:nvSpPr>
        <p:spPr>
          <a:xfrm>
            <a:off x="6805168" y="323749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Stat description</a:t>
            </a:r>
          </a:p>
        </p:txBody>
      </p:sp>
      <p:sp>
        <p:nvSpPr>
          <p:cNvPr id="23" name="Text Placeholder 4">
            <a:extLst>
              <a:ext uri="{FF2B5EF4-FFF2-40B4-BE49-F238E27FC236}">
                <a16:creationId xmlns:a16="http://schemas.microsoft.com/office/drawing/2014/main" id="{8A53698E-11BB-E840-9D43-5228B4A69031}"/>
              </a:ext>
            </a:extLst>
          </p:cNvPr>
          <p:cNvSpPr>
            <a:spLocks noGrp="1"/>
          </p:cNvSpPr>
          <p:nvPr>
            <p:ph type="body" sz="quarter" idx="28" hasCustomPrompt="1"/>
          </p:nvPr>
        </p:nvSpPr>
        <p:spPr>
          <a:xfrm>
            <a:off x="6704113" y="1164590"/>
            <a:ext cx="4717759" cy="1402991"/>
          </a:xfrm>
        </p:spPr>
        <p:txBody>
          <a:bodyPr/>
          <a:lstStyle>
            <a:lvl1pPr marL="0" indent="0" algn="l">
              <a:buNone/>
              <a:defRPr sz="9600" b="1" i="0">
                <a:solidFill>
                  <a:schemeClr val="tx1"/>
                </a:solidFill>
                <a:latin typeface="Oswald" pitchFamily="2" charset="77"/>
              </a:defRPr>
            </a:lvl1pPr>
          </a:lstStyle>
          <a:p>
            <a:pPr lvl="0"/>
            <a:r>
              <a:rPr lang="en-US" dirty="0"/>
              <a:t>12%</a:t>
            </a:r>
          </a:p>
        </p:txBody>
      </p:sp>
      <p:sp>
        <p:nvSpPr>
          <p:cNvPr id="14" name="Slide Number Placeholder 2">
            <a:extLst>
              <a:ext uri="{FF2B5EF4-FFF2-40B4-BE49-F238E27FC236}">
                <a16:creationId xmlns:a16="http://schemas.microsoft.com/office/drawing/2014/main" id="{13E7C899-6FAF-5F48-80CE-C8050F619B4A}"/>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30417187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sktop Screen_Full">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dirty="0"/>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dirty="0"/>
              <a:t>Click to edit Master title style</a:t>
            </a:r>
          </a:p>
        </p:txBody>
      </p:sp>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89955"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3307977" y="1842248"/>
            <a:ext cx="5298142" cy="2998694"/>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endParaRPr lang="en-US" dirty="0"/>
          </a:p>
          <a:p>
            <a:endParaRPr lang="en-US" dirty="0"/>
          </a:p>
          <a:p>
            <a:endParaRPr lang="en-US" dirty="0"/>
          </a:p>
          <a:p>
            <a:endParaRPr lang="en-US" dirty="0"/>
          </a:p>
          <a:p>
            <a:r>
              <a:rPr lang="en-US" dirty="0"/>
              <a:t>Click icon to add picture</a:t>
            </a:r>
          </a:p>
        </p:txBody>
      </p:sp>
    </p:spTree>
    <p:extLst>
      <p:ext uri="{BB962C8B-B14F-4D97-AF65-F5344CB8AC3E}">
        <p14:creationId xmlns:p14="http://schemas.microsoft.com/office/powerpoint/2010/main" val="121403662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esktop and Mobile Screen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dirty="0"/>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dirty="0"/>
              <a:t>Click to edit Master title style</a:t>
            </a:r>
          </a:p>
        </p:txBody>
      </p:sp>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0359"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2698381" y="1842248"/>
            <a:ext cx="5298142" cy="2998694"/>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endParaRPr lang="en-US" dirty="0"/>
          </a:p>
          <a:p>
            <a:endParaRPr lang="en-US" dirty="0"/>
          </a:p>
          <a:p>
            <a:endParaRPr lang="en-US" dirty="0"/>
          </a:p>
          <a:p>
            <a:endParaRPr lang="en-US" dirty="0"/>
          </a:p>
          <a:p>
            <a:r>
              <a:rPr lang="en-US" dirty="0"/>
              <a:t>Click icon to add picture</a:t>
            </a:r>
          </a:p>
        </p:txBody>
      </p:sp>
      <p:pic>
        <p:nvPicPr>
          <p:cNvPr id="13" name="Picture 12">
            <a:extLst>
              <a:ext uri="{FF2B5EF4-FFF2-40B4-BE49-F238E27FC236}">
                <a16:creationId xmlns:a16="http://schemas.microsoft.com/office/drawing/2014/main" id="{FC66E7B3-49C7-7A40-B79F-FD8AB6F97D9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22216" y="3191474"/>
            <a:ext cx="1681877" cy="3298935"/>
          </a:xfrm>
          <a:prstGeom prst="rect">
            <a:avLst/>
          </a:prstGeom>
        </p:spPr>
      </p:pic>
      <p:sp>
        <p:nvSpPr>
          <p:cNvPr id="15" name="Picture Placeholder 2">
            <a:extLst>
              <a:ext uri="{FF2B5EF4-FFF2-40B4-BE49-F238E27FC236}">
                <a16:creationId xmlns:a16="http://schemas.microsoft.com/office/drawing/2014/main" id="{5A3B78BE-89B9-5C40-A6CB-11462EC618AA}"/>
              </a:ext>
            </a:extLst>
          </p:cNvPr>
          <p:cNvSpPr>
            <a:spLocks noGrp="1" noChangeAspect="1"/>
          </p:cNvSpPr>
          <p:nvPr>
            <p:ph type="pic" idx="11"/>
          </p:nvPr>
        </p:nvSpPr>
        <p:spPr>
          <a:xfrm>
            <a:off x="8173078" y="3551577"/>
            <a:ext cx="1369683" cy="2582523"/>
          </a:xfrm>
          <a:solidFill>
            <a:schemeClr val="bg1">
              <a:lumMod val="75000"/>
            </a:schemeClr>
          </a:solidFill>
        </p:spPr>
        <p:txBody>
          <a:bodyPr anchor="t"/>
          <a:lstStyle>
            <a:lvl1pPr marL="0" indent="0" algn="ctr">
              <a:buNone/>
              <a:defRPr sz="18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endParaRPr lang="en-US" dirty="0"/>
          </a:p>
          <a:p>
            <a:endParaRPr lang="en-US" dirty="0"/>
          </a:p>
          <a:p>
            <a:endParaRPr lang="en-US" dirty="0"/>
          </a:p>
          <a:p>
            <a:endParaRPr lang="en-US" dirty="0"/>
          </a:p>
          <a:p>
            <a:r>
              <a:rPr lang="en-US" dirty="0"/>
              <a:t>Click icon to add picture</a:t>
            </a:r>
          </a:p>
        </p:txBody>
      </p:sp>
    </p:spTree>
    <p:extLst>
      <p:ext uri="{BB962C8B-B14F-4D97-AF65-F5344CB8AC3E}">
        <p14:creationId xmlns:p14="http://schemas.microsoft.com/office/powerpoint/2010/main" val="7014667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Mobile Sc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dirty="0"/>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dirty="0"/>
              <a:t>Click to edit Master title style</a:t>
            </a:r>
          </a:p>
        </p:txBody>
      </p:sp>
      <p:pic>
        <p:nvPicPr>
          <p:cNvPr id="11" name="Picture 10">
            <a:extLst>
              <a:ext uri="{FF2B5EF4-FFF2-40B4-BE49-F238E27FC236}">
                <a16:creationId xmlns:a16="http://schemas.microsoft.com/office/drawing/2014/main" id="{AD121983-BF29-5A4B-9FBC-CD4347AD3F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45181" y="1259538"/>
            <a:ext cx="2731617" cy="5357957"/>
          </a:xfrm>
          <a:prstGeom prst="rect">
            <a:avLst/>
          </a:prstGeom>
        </p:spPr>
      </p:pic>
      <p:sp>
        <p:nvSpPr>
          <p:cNvPr id="12" name="Picture Placeholder 2">
            <a:extLst>
              <a:ext uri="{FF2B5EF4-FFF2-40B4-BE49-F238E27FC236}">
                <a16:creationId xmlns:a16="http://schemas.microsoft.com/office/drawing/2014/main" id="{0C3EB18B-2D96-6A43-B31B-9FC3B39328B7}"/>
              </a:ext>
            </a:extLst>
          </p:cNvPr>
          <p:cNvSpPr>
            <a:spLocks noGrp="1" noChangeAspect="1"/>
          </p:cNvSpPr>
          <p:nvPr>
            <p:ph type="pic" idx="1"/>
          </p:nvPr>
        </p:nvSpPr>
        <p:spPr>
          <a:xfrm>
            <a:off x="5193390" y="1821340"/>
            <a:ext cx="2226742" cy="4198043"/>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endParaRPr lang="en-US" dirty="0"/>
          </a:p>
          <a:p>
            <a:endParaRPr lang="en-US" dirty="0"/>
          </a:p>
          <a:p>
            <a:endParaRPr lang="en-US" dirty="0"/>
          </a:p>
          <a:p>
            <a:endParaRPr lang="en-US" dirty="0"/>
          </a:p>
          <a:p>
            <a:r>
              <a:rPr lang="en-US" dirty="0"/>
              <a:t>Click icon to add picture</a:t>
            </a:r>
          </a:p>
        </p:txBody>
      </p:sp>
    </p:spTree>
    <p:extLst>
      <p:ext uri="{BB962C8B-B14F-4D97-AF65-F5344CB8AC3E}">
        <p14:creationId xmlns:p14="http://schemas.microsoft.com/office/powerpoint/2010/main" val="5175371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Mobile Screen and Text">
    <p:spTree>
      <p:nvGrpSpPr>
        <p:cNvPr id="1" name=""/>
        <p:cNvGrpSpPr/>
        <p:nvPr/>
      </p:nvGrpSpPr>
      <p:grpSpPr>
        <a:xfrm>
          <a:off x="0" y="0"/>
          <a:ext cx="0" cy="0"/>
          <a:chOff x="0" y="0"/>
          <a:chExt cx="0" cy="0"/>
        </a:xfrm>
      </p:grpSpPr>
      <p:pic>
        <p:nvPicPr>
          <p:cNvPr id="4" name="Picture 3" descr="A picture containing monitor, mirror&#10;&#10;Description automatically generated">
            <a:extLst>
              <a:ext uri="{FF2B5EF4-FFF2-40B4-BE49-F238E27FC236}">
                <a16:creationId xmlns:a16="http://schemas.microsoft.com/office/drawing/2014/main" id="{EC163BC8-A8F4-D347-A20E-FC5D0ACD40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6326" y="718635"/>
            <a:ext cx="2731617" cy="5357957"/>
          </a:xfrm>
          <a:prstGeom prst="rect">
            <a:avLst/>
          </a:prstGeom>
        </p:spPr>
      </p:pic>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dirty="0" err="1"/>
              <a:t>Donec</a:t>
            </a:r>
            <a:r>
              <a:rPr lang="en-US" dirty="0"/>
              <a:t>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Maecenas </a:t>
            </a:r>
            <a:r>
              <a:rPr lang="en-US" dirty="0" err="1"/>
              <a:t>faucibus</a:t>
            </a:r>
            <a:r>
              <a:rPr lang="en-US" dirty="0"/>
              <a:t> </a:t>
            </a:r>
            <a:r>
              <a:rPr lang="en-US" dirty="0" err="1"/>
              <a:t>mollis</a:t>
            </a:r>
            <a:r>
              <a:rPr lang="en-US" dirty="0"/>
              <a:t> </a:t>
            </a:r>
            <a:r>
              <a:rPr lang="en-US" dirty="0" err="1"/>
              <a:t>interdum</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Picture Placeholder 2">
            <a:extLst>
              <a:ext uri="{FF2B5EF4-FFF2-40B4-BE49-F238E27FC236}">
                <a16:creationId xmlns:a16="http://schemas.microsoft.com/office/drawing/2014/main" id="{D94A2464-988D-7242-AB72-943B49F5C68B}"/>
              </a:ext>
            </a:extLst>
          </p:cNvPr>
          <p:cNvSpPr>
            <a:spLocks noGrp="1" noChangeAspect="1"/>
          </p:cNvSpPr>
          <p:nvPr>
            <p:ph type="pic" idx="1"/>
          </p:nvPr>
        </p:nvSpPr>
        <p:spPr>
          <a:xfrm>
            <a:off x="7664535" y="1280437"/>
            <a:ext cx="2224302" cy="4198043"/>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endParaRPr lang="en-US" dirty="0"/>
          </a:p>
          <a:p>
            <a:endParaRPr lang="en-US" dirty="0"/>
          </a:p>
          <a:p>
            <a:endParaRPr lang="en-US" dirty="0"/>
          </a:p>
          <a:p>
            <a:endParaRPr lang="en-US" dirty="0"/>
          </a:p>
          <a:p>
            <a:r>
              <a:rPr lang="en-US" dirty="0"/>
              <a:t>Click icon to add picture</a:t>
            </a:r>
          </a:p>
        </p:txBody>
      </p:sp>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6473918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Mobile Screen and Text">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dirty="0" err="1"/>
              <a:t>Donec</a:t>
            </a:r>
            <a:r>
              <a:rPr lang="en-US" dirty="0"/>
              <a:t>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Maecenas </a:t>
            </a:r>
            <a:r>
              <a:rPr lang="en-US" dirty="0" err="1"/>
              <a:t>faucibus</a:t>
            </a:r>
            <a:r>
              <a:rPr lang="en-US" dirty="0"/>
              <a:t> </a:t>
            </a:r>
            <a:r>
              <a:rPr lang="en-US" dirty="0" err="1"/>
              <a:t>mollis</a:t>
            </a:r>
            <a:r>
              <a:rPr lang="en-US" dirty="0"/>
              <a:t> </a:t>
            </a:r>
            <a:r>
              <a:rPr lang="en-US" dirty="0" err="1"/>
              <a:t>interdum</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dirty="0"/>
          </a:p>
        </p:txBody>
      </p:sp>
      <p:pic>
        <p:nvPicPr>
          <p:cNvPr id="11" name="Picture 10">
            <a:extLst>
              <a:ext uri="{FF2B5EF4-FFF2-40B4-BE49-F238E27FC236}">
                <a16:creationId xmlns:a16="http://schemas.microsoft.com/office/drawing/2014/main" id="{6553320F-B869-314E-8B21-5E90267A8D6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73753" y="1135759"/>
            <a:ext cx="8756714" cy="4925652"/>
          </a:xfrm>
          <a:prstGeom prst="rect">
            <a:avLst/>
          </a:prstGeom>
        </p:spPr>
      </p:pic>
      <p:sp>
        <p:nvSpPr>
          <p:cNvPr id="12" name="Picture Placeholder 2">
            <a:extLst>
              <a:ext uri="{FF2B5EF4-FFF2-40B4-BE49-F238E27FC236}">
                <a16:creationId xmlns:a16="http://schemas.microsoft.com/office/drawing/2014/main" id="{DED2555A-F6CB-0743-9F03-1E0DCE4D1E10}"/>
              </a:ext>
            </a:extLst>
          </p:cNvPr>
          <p:cNvSpPr>
            <a:spLocks noGrp="1" noChangeAspect="1"/>
          </p:cNvSpPr>
          <p:nvPr>
            <p:ph type="pic" idx="1"/>
          </p:nvPr>
        </p:nvSpPr>
        <p:spPr>
          <a:xfrm>
            <a:off x="6248828" y="1582615"/>
            <a:ext cx="4980547" cy="2795954"/>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endParaRPr lang="en-US" dirty="0"/>
          </a:p>
          <a:p>
            <a:endParaRPr lang="en-US" dirty="0"/>
          </a:p>
          <a:p>
            <a:endParaRPr lang="en-US" dirty="0"/>
          </a:p>
          <a:p>
            <a:endParaRPr lang="en-US" dirty="0"/>
          </a:p>
          <a:p>
            <a:r>
              <a:rPr lang="en-US" dirty="0"/>
              <a:t>Click icon to add picture</a:t>
            </a:r>
          </a:p>
        </p:txBody>
      </p:sp>
    </p:spTree>
    <p:extLst>
      <p:ext uri="{BB962C8B-B14F-4D97-AF65-F5344CB8AC3E}">
        <p14:creationId xmlns:p14="http://schemas.microsoft.com/office/powerpoint/2010/main" val="157430689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6 Cards Slid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BF7055E9-8404-42FC-A1A5-9B014C717E7B}"/>
              </a:ext>
            </a:extLst>
          </p:cNvPr>
          <p:cNvSpPr/>
          <p:nvPr userDrawn="1"/>
        </p:nvSpPr>
        <p:spPr>
          <a:xfrm>
            <a:off x="6094943" y="0"/>
            <a:ext cx="3047999"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dirty="0"/>
          </a:p>
        </p:txBody>
      </p:sp>
      <p:sp>
        <p:nvSpPr>
          <p:cNvPr id="14" name="Rectangle 13">
            <a:extLst>
              <a:ext uri="{FF2B5EF4-FFF2-40B4-BE49-F238E27FC236}">
                <a16:creationId xmlns:a16="http://schemas.microsoft.com/office/drawing/2014/main" id="{24A9F13D-35D6-4879-BA50-7F74B3257597}"/>
              </a:ext>
            </a:extLst>
          </p:cNvPr>
          <p:cNvSpPr/>
          <p:nvPr userDrawn="1"/>
        </p:nvSpPr>
        <p:spPr>
          <a:xfrm>
            <a:off x="2" y="0"/>
            <a:ext cx="6095999"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dirty="0"/>
          </a:p>
        </p:txBody>
      </p:sp>
      <p:sp>
        <p:nvSpPr>
          <p:cNvPr id="19" name="Picture Placeholder 6">
            <a:extLst>
              <a:ext uri="{FF2B5EF4-FFF2-40B4-BE49-F238E27FC236}">
                <a16:creationId xmlns:a16="http://schemas.microsoft.com/office/drawing/2014/main" id="{D3471893-9E34-4B9F-BDD6-09E95B5D7FA1}"/>
              </a:ext>
            </a:extLst>
          </p:cNvPr>
          <p:cNvSpPr>
            <a:spLocks noGrp="1"/>
          </p:cNvSpPr>
          <p:nvPr>
            <p:ph type="pic" sz="quarter" idx="23" hasCustomPrompt="1"/>
          </p:nvPr>
        </p:nvSpPr>
        <p:spPr>
          <a:xfrm>
            <a:off x="9142941" y="0"/>
            <a:ext cx="3049060" cy="3429000"/>
          </a:xfrm>
          <a:prstGeom prst="rect">
            <a:avLst/>
          </a:prstGeom>
          <a:solidFill>
            <a:schemeClr val="bg1">
              <a:lumMod val="95000"/>
            </a:schemeClr>
          </a:solidFill>
        </p:spPr>
        <p:txBody>
          <a:bodyPr lIns="108000" tIns="108000" rIns="0"/>
          <a:lstStyle>
            <a:lvl1pPr marL="0" indent="0">
              <a:buNone/>
              <a:defRPr/>
            </a:lvl1pPr>
          </a:lstStyle>
          <a:p>
            <a:r>
              <a:rPr lang="en-AU" dirty="0"/>
              <a:t>Insert picture here</a:t>
            </a:r>
          </a:p>
        </p:txBody>
      </p:sp>
      <p:sp>
        <p:nvSpPr>
          <p:cNvPr id="8" name="Rectangle 7">
            <a:extLst>
              <a:ext uri="{FF2B5EF4-FFF2-40B4-BE49-F238E27FC236}">
                <a16:creationId xmlns:a16="http://schemas.microsoft.com/office/drawing/2014/main" id="{0242F225-2828-4D1B-9136-21D1BCC6A2D7}"/>
              </a:ext>
            </a:extLst>
          </p:cNvPr>
          <p:cNvSpPr/>
          <p:nvPr userDrawn="1"/>
        </p:nvSpPr>
        <p:spPr>
          <a:xfrm>
            <a:off x="3048001" y="3429000"/>
            <a:ext cx="3047999" cy="3429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dirty="0"/>
          </a:p>
        </p:txBody>
      </p:sp>
      <p:sp>
        <p:nvSpPr>
          <p:cNvPr id="7" name="Picture Placeholder 6">
            <a:extLst>
              <a:ext uri="{FF2B5EF4-FFF2-40B4-BE49-F238E27FC236}">
                <a16:creationId xmlns:a16="http://schemas.microsoft.com/office/drawing/2014/main" id="{566B3302-79C9-47DD-926E-80E1C84AEE88}"/>
              </a:ext>
            </a:extLst>
          </p:cNvPr>
          <p:cNvSpPr>
            <a:spLocks noGrp="1"/>
          </p:cNvSpPr>
          <p:nvPr>
            <p:ph type="pic" sz="quarter" idx="12" hasCustomPrompt="1"/>
          </p:nvPr>
        </p:nvSpPr>
        <p:spPr>
          <a:xfrm>
            <a:off x="6096000" y="3429000"/>
            <a:ext cx="3046941" cy="3429000"/>
          </a:xfrm>
          <a:prstGeom prst="rect">
            <a:avLst/>
          </a:prstGeom>
          <a:solidFill>
            <a:schemeClr val="bg1">
              <a:lumMod val="95000"/>
            </a:schemeClr>
          </a:solidFill>
        </p:spPr>
        <p:txBody>
          <a:bodyPr lIns="108000" tIns="108000" rIns="0"/>
          <a:lstStyle>
            <a:lvl1pPr marL="0" indent="0">
              <a:buNone/>
              <a:defRPr/>
            </a:lvl1pPr>
          </a:lstStyle>
          <a:p>
            <a:r>
              <a:rPr lang="en-AU" dirty="0"/>
              <a:t>Insert picture here</a:t>
            </a:r>
          </a:p>
        </p:txBody>
      </p:sp>
      <p:sp>
        <p:nvSpPr>
          <p:cNvPr id="12" name="Picture Placeholder 6">
            <a:extLst>
              <a:ext uri="{FF2B5EF4-FFF2-40B4-BE49-F238E27FC236}">
                <a16:creationId xmlns:a16="http://schemas.microsoft.com/office/drawing/2014/main" id="{63FC71F7-D512-4D99-888E-4EC31D291D65}"/>
              </a:ext>
            </a:extLst>
          </p:cNvPr>
          <p:cNvSpPr>
            <a:spLocks noGrp="1"/>
          </p:cNvSpPr>
          <p:nvPr>
            <p:ph type="pic" sz="quarter" idx="18" hasCustomPrompt="1"/>
          </p:nvPr>
        </p:nvSpPr>
        <p:spPr>
          <a:xfrm>
            <a:off x="2" y="3429000"/>
            <a:ext cx="3046943" cy="3429000"/>
          </a:xfrm>
          <a:prstGeom prst="rect">
            <a:avLst/>
          </a:prstGeom>
          <a:solidFill>
            <a:schemeClr val="bg1">
              <a:lumMod val="95000"/>
            </a:schemeClr>
          </a:solidFill>
        </p:spPr>
        <p:txBody>
          <a:bodyPr lIns="108000" tIns="108000" rIns="0"/>
          <a:lstStyle>
            <a:lvl1pPr marL="0" indent="0">
              <a:buNone/>
              <a:defRPr/>
            </a:lvl1pPr>
          </a:lstStyle>
          <a:p>
            <a:r>
              <a:rPr lang="en-AU" dirty="0"/>
              <a:t>Insert picture here</a:t>
            </a:r>
          </a:p>
        </p:txBody>
      </p:sp>
      <p:sp>
        <p:nvSpPr>
          <p:cNvPr id="17" name="Rectangle 16">
            <a:extLst>
              <a:ext uri="{FF2B5EF4-FFF2-40B4-BE49-F238E27FC236}">
                <a16:creationId xmlns:a16="http://schemas.microsoft.com/office/drawing/2014/main" id="{B0576037-E950-4C59-A474-3775715A540C}"/>
              </a:ext>
            </a:extLst>
          </p:cNvPr>
          <p:cNvSpPr/>
          <p:nvPr userDrawn="1"/>
        </p:nvSpPr>
        <p:spPr>
          <a:xfrm>
            <a:off x="9142940" y="3429000"/>
            <a:ext cx="3051179"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dirty="0"/>
          </a:p>
        </p:txBody>
      </p:sp>
      <p:sp>
        <p:nvSpPr>
          <p:cNvPr id="26" name="Text Placeholder 41">
            <a:extLst>
              <a:ext uri="{FF2B5EF4-FFF2-40B4-BE49-F238E27FC236}">
                <a16:creationId xmlns:a16="http://schemas.microsoft.com/office/drawing/2014/main" id="{18F6428D-9F53-4F8B-9610-CBDB54298D1A}"/>
              </a:ext>
            </a:extLst>
          </p:cNvPr>
          <p:cNvSpPr>
            <a:spLocks noGrp="1"/>
          </p:cNvSpPr>
          <p:nvPr>
            <p:ph type="body" sz="quarter" idx="19" hasCustomPrompt="1"/>
          </p:nvPr>
        </p:nvSpPr>
        <p:spPr>
          <a:xfrm>
            <a:off x="6391386" y="652465"/>
            <a:ext cx="2257951" cy="1984057"/>
          </a:xfrm>
        </p:spPr>
        <p:txBody>
          <a:bodyPr>
            <a:noAutofit/>
          </a:bodyPr>
          <a:lstStyle>
            <a:lvl1pPr marL="0" indent="0">
              <a:lnSpc>
                <a:spcPct val="110000"/>
              </a:lnSpc>
              <a:spcAft>
                <a:spcPts val="2600"/>
              </a:spcAft>
              <a:buNone/>
              <a:defRPr sz="2050" b="0" cap="all" baseline="0">
                <a:solidFill>
                  <a:schemeClr val="bg1"/>
                </a:solidFill>
                <a:latin typeface="Oswald" pitchFamily="2" charset="77"/>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cxnSp>
        <p:nvCxnSpPr>
          <p:cNvPr id="16" name="Straight Connector 15">
            <a:extLst>
              <a:ext uri="{FF2B5EF4-FFF2-40B4-BE49-F238E27FC236}">
                <a16:creationId xmlns:a16="http://schemas.microsoft.com/office/drawing/2014/main" id="{A80679EE-4436-DE4C-B005-926D48917C23}"/>
              </a:ext>
            </a:extLst>
          </p:cNvPr>
          <p:cNvCxnSpPr>
            <a:cxnSpLocks/>
          </p:cNvCxnSpPr>
          <p:nvPr userDrawn="1"/>
        </p:nvCxnSpPr>
        <p:spPr>
          <a:xfrm>
            <a:off x="705326" y="142726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2" name="Title Placeholder 17">
            <a:extLst>
              <a:ext uri="{FF2B5EF4-FFF2-40B4-BE49-F238E27FC236}">
                <a16:creationId xmlns:a16="http://schemas.microsoft.com/office/drawing/2014/main" id="{83C6662A-3F02-684B-98A8-A552D610B4DF}"/>
              </a:ext>
            </a:extLst>
          </p:cNvPr>
          <p:cNvSpPr>
            <a:spLocks noGrp="1"/>
          </p:cNvSpPr>
          <p:nvPr>
            <p:ph type="title" hasCustomPrompt="1"/>
          </p:nvPr>
        </p:nvSpPr>
        <p:spPr>
          <a:xfrm>
            <a:off x="737410" y="517235"/>
            <a:ext cx="4620126" cy="798177"/>
          </a:xfrm>
          <a:prstGeom prst="rect">
            <a:avLst/>
          </a:prstGeom>
        </p:spPr>
        <p:txBody>
          <a:bodyPr vert="horz" lIns="0" tIns="45720" rIns="91440" bIns="45720" rtlCol="0" anchor="b" anchorCtr="0">
            <a:noAutofit/>
          </a:bodyPr>
          <a:lstStyle>
            <a:lvl1pPr>
              <a:defRPr>
                <a:solidFill>
                  <a:schemeClr val="tx1"/>
                </a:solidFill>
              </a:defRPr>
            </a:lvl1pPr>
          </a:lstStyle>
          <a:p>
            <a:r>
              <a:rPr lang="en-US" dirty="0"/>
              <a:t>title</a:t>
            </a:r>
          </a:p>
        </p:txBody>
      </p:sp>
      <p:sp>
        <p:nvSpPr>
          <p:cNvPr id="27" name="Text Placeholder 2">
            <a:extLst>
              <a:ext uri="{FF2B5EF4-FFF2-40B4-BE49-F238E27FC236}">
                <a16:creationId xmlns:a16="http://schemas.microsoft.com/office/drawing/2014/main" id="{8C4B592C-D781-D744-84AC-4EAF0AB63E0E}"/>
              </a:ext>
            </a:extLst>
          </p:cNvPr>
          <p:cNvSpPr>
            <a:spLocks noGrp="1"/>
          </p:cNvSpPr>
          <p:nvPr>
            <p:ph type="body" sz="quarter" idx="20" hasCustomPrompt="1"/>
          </p:nvPr>
        </p:nvSpPr>
        <p:spPr>
          <a:xfrm>
            <a:off x="737409" y="1910041"/>
            <a:ext cx="4620126" cy="848242"/>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dirty="0" err="1"/>
              <a:t>Donec</a:t>
            </a:r>
            <a:r>
              <a:rPr lang="en-US" dirty="0"/>
              <a:t>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p:txBody>
      </p:sp>
      <p:sp>
        <p:nvSpPr>
          <p:cNvPr id="28" name="Text Placeholder 41">
            <a:extLst>
              <a:ext uri="{FF2B5EF4-FFF2-40B4-BE49-F238E27FC236}">
                <a16:creationId xmlns:a16="http://schemas.microsoft.com/office/drawing/2014/main" id="{23AD23BA-B9BF-C441-8161-2A9EF58DDE3C}"/>
              </a:ext>
            </a:extLst>
          </p:cNvPr>
          <p:cNvSpPr>
            <a:spLocks noGrp="1"/>
          </p:cNvSpPr>
          <p:nvPr>
            <p:ph type="body" sz="quarter" idx="24" hasCustomPrompt="1"/>
          </p:nvPr>
        </p:nvSpPr>
        <p:spPr>
          <a:xfrm>
            <a:off x="3443024" y="4086544"/>
            <a:ext cx="2257951" cy="1984057"/>
          </a:xfrm>
        </p:spPr>
        <p:txBody>
          <a:bodyPr>
            <a:noAutofit/>
          </a:bodyPr>
          <a:lstStyle>
            <a:lvl1pPr marL="0" indent="0">
              <a:lnSpc>
                <a:spcPct val="110000"/>
              </a:lnSpc>
              <a:spcAft>
                <a:spcPts val="2600"/>
              </a:spcAft>
              <a:buNone/>
              <a:defRPr sz="2050" b="0" cap="all" baseline="0">
                <a:solidFill>
                  <a:schemeClr val="bg1"/>
                </a:solidFill>
                <a:latin typeface="Oswald" pitchFamily="2" charset="77"/>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sp>
        <p:nvSpPr>
          <p:cNvPr id="29" name="Text Placeholder 41">
            <a:extLst>
              <a:ext uri="{FF2B5EF4-FFF2-40B4-BE49-F238E27FC236}">
                <a16:creationId xmlns:a16="http://schemas.microsoft.com/office/drawing/2014/main" id="{0CE2227C-4844-4548-ABA9-546F322F64A9}"/>
              </a:ext>
            </a:extLst>
          </p:cNvPr>
          <p:cNvSpPr>
            <a:spLocks noGrp="1"/>
          </p:cNvSpPr>
          <p:nvPr>
            <p:ph type="body" sz="quarter" idx="25" hasCustomPrompt="1"/>
          </p:nvPr>
        </p:nvSpPr>
        <p:spPr>
          <a:xfrm>
            <a:off x="9537966" y="4086543"/>
            <a:ext cx="2257951" cy="1984057"/>
          </a:xfrm>
        </p:spPr>
        <p:txBody>
          <a:bodyPr>
            <a:noAutofit/>
          </a:bodyPr>
          <a:lstStyle>
            <a:lvl1pPr marL="0" indent="0">
              <a:lnSpc>
                <a:spcPct val="110000"/>
              </a:lnSpc>
              <a:spcAft>
                <a:spcPts val="2600"/>
              </a:spcAft>
              <a:buNone/>
              <a:defRPr sz="2050" b="0" cap="all" baseline="0">
                <a:solidFill>
                  <a:schemeClr val="bg1"/>
                </a:solidFill>
                <a:latin typeface="Oswald" pitchFamily="2" charset="77"/>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sp>
        <p:nvSpPr>
          <p:cNvPr id="31" name="Slide Number Placeholder 2">
            <a:extLst>
              <a:ext uri="{FF2B5EF4-FFF2-40B4-BE49-F238E27FC236}">
                <a16:creationId xmlns:a16="http://schemas.microsoft.com/office/drawing/2014/main" id="{CC745943-EB8B-EE49-A1FA-CC67D0350799}"/>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17269034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Section Divider - Blue">
    <p:bg>
      <p:bgPr>
        <a:solidFill>
          <a:srgbClr val="113C5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0828" y="1918506"/>
            <a:ext cx="10366861" cy="2054670"/>
          </a:xfrm>
        </p:spPr>
        <p:txBody>
          <a:bodyPr/>
          <a:lstStyle>
            <a:lvl1pPr>
              <a:defRPr sz="6000" baseline="0">
                <a:solidFill>
                  <a:schemeClr val="bg2"/>
                </a:solidFill>
              </a:defRPr>
            </a:lvl1pPr>
          </a:lstStyle>
          <a:p>
            <a:r>
              <a:rPr lang="en-US"/>
              <a:t>Section title</a:t>
            </a:r>
          </a:p>
        </p:txBody>
      </p:sp>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2"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763918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10D5C4-E678-CF44-ADB8-F2AC9EADD8BF}"/>
              </a:ext>
              <a:ext uri="{C183D7F6-B498-43B3-948B-1728B52AA6E4}">
                <adec:decorative xmlns:adec="http://schemas.microsoft.com/office/drawing/2017/decorative" val="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 r="-1" b="15625"/>
          <a:stretch/>
        </p:blipFill>
        <p:spPr>
          <a:xfrm>
            <a:off x="0" y="0"/>
            <a:ext cx="12192000" cy="6858000"/>
          </a:xfrm>
          <a:prstGeom prst="rect">
            <a:avLst/>
          </a:prstGeom>
        </p:spPr>
      </p:pic>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lvl1pPr>
              <a:defRPr>
                <a:solidFill>
                  <a:schemeClr val="bg1"/>
                </a:solidFill>
              </a:defRPr>
            </a:lvl1pPr>
          </a:lstStyle>
          <a:p>
            <a:fld id="{234755BD-B4AC-9044-BCE4-27904766F8BB}" type="slidenum">
              <a:rPr lang="en-US" smtClean="0"/>
              <a:pPr/>
              <a:t>‹#›</a:t>
            </a:fld>
            <a:endParaRPr lang="en-US" dirty="0"/>
          </a:p>
        </p:txBody>
      </p:sp>
      <p:sp>
        <p:nvSpPr>
          <p:cNvPr id="7" name="Text Placeholder 4">
            <a:extLst>
              <a:ext uri="{FF2B5EF4-FFF2-40B4-BE49-F238E27FC236}">
                <a16:creationId xmlns:a16="http://schemas.microsoft.com/office/drawing/2014/main" id="{9F91FAD6-F79D-7A4B-855F-228F32ECFBA5}"/>
              </a:ext>
            </a:extLst>
          </p:cNvPr>
          <p:cNvSpPr>
            <a:spLocks noGrp="1"/>
          </p:cNvSpPr>
          <p:nvPr>
            <p:ph type="body" sz="quarter" idx="25" hasCustomPrompt="1"/>
          </p:nvPr>
        </p:nvSpPr>
        <p:spPr>
          <a:xfrm>
            <a:off x="748586" y="5082032"/>
            <a:ext cx="6407588" cy="1272208"/>
          </a:xfrm>
        </p:spPr>
        <p:txBody>
          <a:bodyPr/>
          <a:lstStyle>
            <a:lvl1pPr marL="0" indent="0" algn="l">
              <a:buNone/>
              <a:defRPr sz="6000" b="1" i="0">
                <a:solidFill>
                  <a:schemeClr val="bg1"/>
                </a:solidFill>
                <a:latin typeface="Oswald" pitchFamily="2" charset="77"/>
              </a:defRPr>
            </a:lvl1pPr>
          </a:lstStyle>
          <a:p>
            <a:pPr lvl="0"/>
            <a:r>
              <a:rPr lang="en-US" dirty="0"/>
              <a:t>Insert text here</a:t>
            </a:r>
          </a:p>
        </p:txBody>
      </p:sp>
    </p:spTree>
    <p:extLst>
      <p:ext uri="{BB962C8B-B14F-4D97-AF65-F5344CB8AC3E}">
        <p14:creationId xmlns:p14="http://schemas.microsoft.com/office/powerpoint/2010/main" val="19996777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act Info 1">
    <p:spTree>
      <p:nvGrpSpPr>
        <p:cNvPr id="1" name=""/>
        <p:cNvGrpSpPr/>
        <p:nvPr/>
      </p:nvGrpSpPr>
      <p:grpSpPr>
        <a:xfrm>
          <a:off x="0" y="0"/>
          <a:ext cx="0" cy="0"/>
          <a:chOff x="0" y="0"/>
          <a:chExt cx="0" cy="0"/>
        </a:xfrm>
      </p:grpSpPr>
      <p:pic>
        <p:nvPicPr>
          <p:cNvPr id="3" name="Picture 2" descr="A person sitting at a table using a computer&#10;&#10;Description automatically generated">
            <a:extLst>
              <a:ext uri="{FF2B5EF4-FFF2-40B4-BE49-F238E27FC236}">
                <a16:creationId xmlns:a16="http://schemas.microsoft.com/office/drawing/2014/main" id="{FEB9E7CD-402C-1E49-A90E-353DA4CFE484}"/>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 t="7812" r="-1" b="7812"/>
          <a:stretch/>
        </p:blipFill>
        <p:spPr>
          <a:xfrm>
            <a:off x="0" y="0"/>
            <a:ext cx="12192000" cy="6858000"/>
          </a:xfrm>
          <a:prstGeom prst="rect">
            <a:avLst/>
          </a:prstGeom>
        </p:spPr>
      </p:pic>
      <p:sp>
        <p:nvSpPr>
          <p:cNvPr id="8" name="Rectangle 7">
            <a:extLst>
              <a:ext uri="{FF2B5EF4-FFF2-40B4-BE49-F238E27FC236}">
                <a16:creationId xmlns:a16="http://schemas.microsoft.com/office/drawing/2014/main" id="{403F6FAB-83EC-B145-85FA-67C2A980A7A2}"/>
              </a:ext>
            </a:extLst>
          </p:cNvPr>
          <p:cNvSpPr/>
          <p:nvPr userDrawn="1"/>
        </p:nvSpPr>
        <p:spPr>
          <a:xfrm>
            <a:off x="0" y="0"/>
            <a:ext cx="12192000" cy="6858000"/>
          </a:xfrm>
          <a:prstGeom prst="rect">
            <a:avLst/>
          </a:prstGeom>
          <a:solidFill>
            <a:srgbClr val="113C53">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6" name="Oval 5">
            <a:extLst>
              <a:ext uri="{FF2B5EF4-FFF2-40B4-BE49-F238E27FC236}">
                <a16:creationId xmlns:a16="http://schemas.microsoft.com/office/drawing/2014/main" id="{EC5D6B1A-C3B1-5B4A-B106-6FC83FA37803}"/>
              </a:ext>
            </a:extLst>
          </p:cNvPr>
          <p:cNvSpPr/>
          <p:nvPr userDrawn="1"/>
        </p:nvSpPr>
        <p:spPr>
          <a:xfrm>
            <a:off x="2652481" y="2738783"/>
            <a:ext cx="1630761" cy="1612406"/>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Placeholder 17">
            <a:extLst>
              <a:ext uri="{FF2B5EF4-FFF2-40B4-BE49-F238E27FC236}">
                <a16:creationId xmlns:a16="http://schemas.microsoft.com/office/drawing/2014/main" id="{CF31B37A-1C3D-9949-A3C6-E0B576DD4598}"/>
              </a:ext>
            </a:extLst>
          </p:cNvPr>
          <p:cNvSpPr>
            <a:spLocks noGrp="1"/>
          </p:cNvSpPr>
          <p:nvPr>
            <p:ph type="title" hasCustomPrompt="1"/>
          </p:nvPr>
        </p:nvSpPr>
        <p:spPr>
          <a:xfrm>
            <a:off x="4825534" y="2391120"/>
            <a:ext cx="4878034" cy="798177"/>
          </a:xfrm>
          <a:prstGeom prst="rect">
            <a:avLst/>
          </a:prstGeom>
        </p:spPr>
        <p:txBody>
          <a:bodyPr vert="horz" lIns="0" tIns="45720" rIns="91440" bIns="45720" rtlCol="0" anchor="b" anchorCtr="0">
            <a:noAutofit/>
          </a:bodyPr>
          <a:lstStyle>
            <a:lvl1pPr>
              <a:defRPr>
                <a:solidFill>
                  <a:schemeClr val="bg1"/>
                </a:solidFill>
              </a:defRPr>
            </a:lvl1pPr>
          </a:lstStyle>
          <a:p>
            <a:r>
              <a:rPr lang="en-US" dirty="0"/>
              <a:t>Contact info</a:t>
            </a:r>
          </a:p>
        </p:txBody>
      </p:sp>
      <p:pic>
        <p:nvPicPr>
          <p:cNvPr id="14" name="Picture 13">
            <a:extLst>
              <a:ext uri="{FF2B5EF4-FFF2-40B4-BE49-F238E27FC236}">
                <a16:creationId xmlns:a16="http://schemas.microsoft.com/office/drawing/2014/main" id="{B4DCD3C9-B3C6-F94F-B91B-B525862B07FE}"/>
              </a:ext>
            </a:extLst>
          </p:cNvPr>
          <p:cNvPicPr>
            <a:picLocks noChangeAspect="1"/>
          </p:cNvPicPr>
          <p:nvPr userDrawn="1"/>
        </p:nvPicPr>
        <p:blipFill>
          <a:blip r:embed="rId4"/>
          <a:stretch>
            <a:fillRect/>
          </a:stretch>
        </p:blipFill>
        <p:spPr>
          <a:xfrm>
            <a:off x="3068795" y="3033593"/>
            <a:ext cx="800100" cy="914400"/>
          </a:xfrm>
          <a:prstGeom prst="rect">
            <a:avLst/>
          </a:prstGeom>
        </p:spPr>
      </p:pic>
      <p:sp>
        <p:nvSpPr>
          <p:cNvPr id="15" name="Text Placeholder 2">
            <a:extLst>
              <a:ext uri="{FF2B5EF4-FFF2-40B4-BE49-F238E27FC236}">
                <a16:creationId xmlns:a16="http://schemas.microsoft.com/office/drawing/2014/main" id="{90D751BD-9C37-1E4E-B7F2-4CB2F88A5F9C}"/>
              </a:ext>
            </a:extLst>
          </p:cNvPr>
          <p:cNvSpPr>
            <a:spLocks noGrp="1"/>
          </p:cNvSpPr>
          <p:nvPr>
            <p:ph idx="1" hasCustomPrompt="1"/>
          </p:nvPr>
        </p:nvSpPr>
        <p:spPr>
          <a:xfrm>
            <a:off x="4825534" y="3792797"/>
            <a:ext cx="4878034" cy="798177"/>
          </a:xfrm>
          <a:prstGeom prst="rect">
            <a:avLst/>
          </a:prstGeom>
        </p:spPr>
        <p:txBody>
          <a:bodyPr vert="horz" lIns="0" tIns="45720" rIns="91440" bIns="45720" rtlCol="0">
            <a:normAutofit/>
          </a:bodyPr>
          <a:lstStyle>
            <a:lvl1pPr marL="0" indent="0">
              <a:buFontTx/>
              <a:buNone/>
              <a:defRPr sz="1800" b="0" i="1" cap="none" spc="0" baseline="0">
                <a:solidFill>
                  <a:schemeClr val="bg1"/>
                </a:solidFill>
                <a:latin typeface="Cambria" panose="02040503050406030204" pitchFamily="18" charset="0"/>
              </a:defRPr>
            </a:lvl1pPr>
          </a:lstStyle>
          <a:p>
            <a:pPr lvl="0"/>
            <a:r>
              <a:rPr lang="en-US" dirty="0"/>
              <a:t>Phone: 703-888-8888</a:t>
            </a:r>
          </a:p>
          <a:p>
            <a:pPr lvl="0"/>
            <a:r>
              <a:rPr lang="en-US" dirty="0"/>
              <a:t>E-mail: </a:t>
            </a:r>
            <a:r>
              <a:rPr lang="en-US" dirty="0" err="1"/>
              <a:t>name@accenture.com</a:t>
            </a:r>
            <a:endParaRPr lang="en-US" dirty="0"/>
          </a:p>
        </p:txBody>
      </p:sp>
      <p:sp>
        <p:nvSpPr>
          <p:cNvPr id="19" name="Text Placeholder 2">
            <a:extLst>
              <a:ext uri="{FF2B5EF4-FFF2-40B4-BE49-F238E27FC236}">
                <a16:creationId xmlns:a16="http://schemas.microsoft.com/office/drawing/2014/main" id="{3CB4AC76-DBB9-064F-B4B6-D07545D70DDF}"/>
              </a:ext>
            </a:extLst>
          </p:cNvPr>
          <p:cNvSpPr>
            <a:spLocks noGrp="1"/>
          </p:cNvSpPr>
          <p:nvPr>
            <p:ph idx="35" hasCustomPrompt="1"/>
          </p:nvPr>
        </p:nvSpPr>
        <p:spPr>
          <a:xfrm>
            <a:off x="4825534" y="3251516"/>
            <a:ext cx="4878034" cy="394981"/>
          </a:xfrm>
          <a:prstGeom prst="rect">
            <a:avLst/>
          </a:prstGeom>
        </p:spPr>
        <p:txBody>
          <a:bodyPr vert="horz" lIns="0" tIns="45720" rIns="91440" bIns="45720" rtlCol="0">
            <a:normAutofit/>
          </a:bodyPr>
          <a:lstStyle>
            <a:lvl1pPr marL="0" indent="0">
              <a:buFontTx/>
              <a:buNone/>
              <a:defRPr sz="2050" b="0" i="0" cap="all" spc="0" baseline="0">
                <a:solidFill>
                  <a:schemeClr val="accent2"/>
                </a:solidFill>
                <a:latin typeface="Oswald" pitchFamily="2" charset="77"/>
              </a:defRPr>
            </a:lvl1pPr>
          </a:lstStyle>
          <a:p>
            <a:pPr lvl="0"/>
            <a:r>
              <a:rPr lang="en-US" dirty="0"/>
              <a:t>Insert Name</a:t>
            </a:r>
          </a:p>
        </p:txBody>
      </p:sp>
      <p:cxnSp>
        <p:nvCxnSpPr>
          <p:cNvPr id="20" name="Straight Connector 19">
            <a:extLst>
              <a:ext uri="{FF2B5EF4-FFF2-40B4-BE49-F238E27FC236}">
                <a16:creationId xmlns:a16="http://schemas.microsoft.com/office/drawing/2014/main" id="{3785625A-0FD6-A241-8FBE-8DCB6EFF968D}"/>
              </a:ext>
            </a:extLst>
          </p:cNvPr>
          <p:cNvCxnSpPr>
            <a:cxnSpLocks/>
          </p:cNvCxnSpPr>
          <p:nvPr userDrawn="1"/>
        </p:nvCxnSpPr>
        <p:spPr>
          <a:xfrm>
            <a:off x="2370061" y="2087556"/>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cxnSp>
        <p:nvCxnSpPr>
          <p:cNvPr id="25" name="Straight Connector 24">
            <a:extLst>
              <a:ext uri="{FF2B5EF4-FFF2-40B4-BE49-F238E27FC236}">
                <a16:creationId xmlns:a16="http://schemas.microsoft.com/office/drawing/2014/main" id="{CB4EF676-DBAF-9A40-87DB-AD346FC511B9}"/>
              </a:ext>
            </a:extLst>
          </p:cNvPr>
          <p:cNvCxnSpPr>
            <a:cxnSpLocks/>
          </p:cNvCxnSpPr>
          <p:nvPr userDrawn="1"/>
        </p:nvCxnSpPr>
        <p:spPr>
          <a:xfrm>
            <a:off x="2356614" y="4944704"/>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sp>
        <p:nvSpPr>
          <p:cNvPr id="26" name="Slide Number Placeholder 2">
            <a:extLst>
              <a:ext uri="{FF2B5EF4-FFF2-40B4-BE49-F238E27FC236}">
                <a16:creationId xmlns:a16="http://schemas.microsoft.com/office/drawing/2014/main" id="{F856A29B-4189-CE46-91C3-538C787CF21B}"/>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196210117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act Info 2">
    <p:spTree>
      <p:nvGrpSpPr>
        <p:cNvPr id="1" name=""/>
        <p:cNvGrpSpPr/>
        <p:nvPr/>
      </p:nvGrpSpPr>
      <p:grpSpPr>
        <a:xfrm>
          <a:off x="0" y="0"/>
          <a:ext cx="0" cy="0"/>
          <a:chOff x="0" y="0"/>
          <a:chExt cx="0" cy="0"/>
        </a:xfrm>
      </p:grpSpPr>
      <p:pic>
        <p:nvPicPr>
          <p:cNvPr id="3" name="Picture 2" descr="A person sitting at a table using a computer&#10;&#10;Description automatically generated">
            <a:extLst>
              <a:ext uri="{FF2B5EF4-FFF2-40B4-BE49-F238E27FC236}">
                <a16:creationId xmlns:a16="http://schemas.microsoft.com/office/drawing/2014/main" id="{FEB9E7CD-402C-1E49-A90E-353DA4CFE484}"/>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 t="7812" r="-1" b="7812"/>
          <a:stretch/>
        </p:blipFill>
        <p:spPr>
          <a:xfrm>
            <a:off x="0" y="0"/>
            <a:ext cx="12192000" cy="6858000"/>
          </a:xfrm>
          <a:prstGeom prst="rect">
            <a:avLst/>
          </a:prstGeom>
        </p:spPr>
      </p:pic>
      <p:sp>
        <p:nvSpPr>
          <p:cNvPr id="8" name="Rectangle 7">
            <a:extLst>
              <a:ext uri="{FF2B5EF4-FFF2-40B4-BE49-F238E27FC236}">
                <a16:creationId xmlns:a16="http://schemas.microsoft.com/office/drawing/2014/main" id="{403F6FAB-83EC-B145-85FA-67C2A980A7A2}"/>
              </a:ext>
            </a:extLst>
          </p:cNvPr>
          <p:cNvSpPr/>
          <p:nvPr userDrawn="1"/>
        </p:nvSpPr>
        <p:spPr>
          <a:xfrm>
            <a:off x="0" y="0"/>
            <a:ext cx="12192000" cy="6858000"/>
          </a:xfrm>
          <a:prstGeom prst="rect">
            <a:avLst/>
          </a:prstGeom>
          <a:solidFill>
            <a:srgbClr val="113C53">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6" name="Oval 5">
            <a:extLst>
              <a:ext uri="{FF2B5EF4-FFF2-40B4-BE49-F238E27FC236}">
                <a16:creationId xmlns:a16="http://schemas.microsoft.com/office/drawing/2014/main" id="{EC5D6B1A-C3B1-5B4A-B106-6FC83FA37803}"/>
              </a:ext>
            </a:extLst>
          </p:cNvPr>
          <p:cNvSpPr/>
          <p:nvPr userDrawn="1"/>
        </p:nvSpPr>
        <p:spPr>
          <a:xfrm>
            <a:off x="5583435" y="1040529"/>
            <a:ext cx="1005118" cy="99380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Placeholder 17">
            <a:extLst>
              <a:ext uri="{FF2B5EF4-FFF2-40B4-BE49-F238E27FC236}">
                <a16:creationId xmlns:a16="http://schemas.microsoft.com/office/drawing/2014/main" id="{CF31B37A-1C3D-9949-A3C6-E0B576DD4598}"/>
              </a:ext>
            </a:extLst>
          </p:cNvPr>
          <p:cNvSpPr>
            <a:spLocks noGrp="1"/>
          </p:cNvSpPr>
          <p:nvPr>
            <p:ph type="title" hasCustomPrompt="1"/>
          </p:nvPr>
        </p:nvSpPr>
        <p:spPr>
          <a:xfrm>
            <a:off x="2370061" y="2812213"/>
            <a:ext cx="7674892" cy="860371"/>
          </a:xfrm>
          <a:prstGeom prst="rect">
            <a:avLst/>
          </a:prstGeom>
        </p:spPr>
        <p:txBody>
          <a:bodyPr vert="horz" lIns="0" tIns="45720" rIns="91440" bIns="45720" rtlCol="0" anchor="b" anchorCtr="0">
            <a:noAutofit/>
          </a:bodyPr>
          <a:lstStyle>
            <a:lvl1pPr>
              <a:defRPr>
                <a:solidFill>
                  <a:schemeClr val="bg1"/>
                </a:solidFill>
              </a:defRPr>
            </a:lvl1pPr>
          </a:lstStyle>
          <a:p>
            <a:r>
              <a:rPr lang="en-US" dirty="0"/>
              <a:t>Contact INFO</a:t>
            </a:r>
          </a:p>
        </p:txBody>
      </p:sp>
      <p:pic>
        <p:nvPicPr>
          <p:cNvPr id="14" name="Picture 13">
            <a:extLst>
              <a:ext uri="{FF2B5EF4-FFF2-40B4-BE49-F238E27FC236}">
                <a16:creationId xmlns:a16="http://schemas.microsoft.com/office/drawing/2014/main" id="{B4DCD3C9-B3C6-F94F-B91B-B525862B07FE}"/>
              </a:ext>
            </a:extLst>
          </p:cNvPr>
          <p:cNvPicPr>
            <a:picLocks noChangeAspect="1"/>
          </p:cNvPicPr>
          <p:nvPr userDrawn="1"/>
        </p:nvPicPr>
        <p:blipFill>
          <a:blip r:embed="rId4"/>
          <a:stretch>
            <a:fillRect/>
          </a:stretch>
        </p:blipFill>
        <p:spPr>
          <a:xfrm>
            <a:off x="5849429" y="1220059"/>
            <a:ext cx="493141" cy="563590"/>
          </a:xfrm>
          <a:prstGeom prst="rect">
            <a:avLst/>
          </a:prstGeom>
        </p:spPr>
      </p:pic>
      <p:sp>
        <p:nvSpPr>
          <p:cNvPr id="15" name="Text Placeholder 2">
            <a:extLst>
              <a:ext uri="{FF2B5EF4-FFF2-40B4-BE49-F238E27FC236}">
                <a16:creationId xmlns:a16="http://schemas.microsoft.com/office/drawing/2014/main" id="{90D751BD-9C37-1E4E-B7F2-4CB2F88A5F9C}"/>
              </a:ext>
            </a:extLst>
          </p:cNvPr>
          <p:cNvSpPr>
            <a:spLocks noGrp="1"/>
          </p:cNvSpPr>
          <p:nvPr>
            <p:ph idx="1" hasCustomPrompt="1"/>
          </p:nvPr>
        </p:nvSpPr>
        <p:spPr>
          <a:xfrm>
            <a:off x="2370061" y="4225945"/>
            <a:ext cx="7688338" cy="798177"/>
          </a:xfrm>
          <a:prstGeom prst="rect">
            <a:avLst/>
          </a:prstGeom>
        </p:spPr>
        <p:txBody>
          <a:bodyPr vert="horz" lIns="0" tIns="45720" rIns="91440" bIns="45720" rtlCol="0">
            <a:normAutofit/>
          </a:bodyPr>
          <a:lstStyle>
            <a:lvl1pPr marL="0" indent="0">
              <a:buFontTx/>
              <a:buNone/>
              <a:defRPr sz="1800" b="0" i="1" cap="none" spc="0" baseline="0">
                <a:solidFill>
                  <a:schemeClr val="bg1"/>
                </a:solidFill>
                <a:latin typeface="Cambria" panose="02040503050406030204" pitchFamily="18" charset="0"/>
              </a:defRPr>
            </a:lvl1pPr>
          </a:lstStyle>
          <a:p>
            <a:pPr lvl="0"/>
            <a:r>
              <a:rPr lang="en-US" dirty="0"/>
              <a:t>Phone: 703-888-8888</a:t>
            </a:r>
          </a:p>
          <a:p>
            <a:pPr lvl="0"/>
            <a:r>
              <a:rPr lang="en-US" dirty="0"/>
              <a:t>E-mail: </a:t>
            </a:r>
            <a:r>
              <a:rPr lang="en-US" dirty="0" err="1"/>
              <a:t>name@accenture.com</a:t>
            </a:r>
            <a:endParaRPr lang="en-US" dirty="0"/>
          </a:p>
        </p:txBody>
      </p:sp>
      <p:sp>
        <p:nvSpPr>
          <p:cNvPr id="19" name="Text Placeholder 2">
            <a:extLst>
              <a:ext uri="{FF2B5EF4-FFF2-40B4-BE49-F238E27FC236}">
                <a16:creationId xmlns:a16="http://schemas.microsoft.com/office/drawing/2014/main" id="{3CB4AC76-DBB9-064F-B4B6-D07545D70DDF}"/>
              </a:ext>
            </a:extLst>
          </p:cNvPr>
          <p:cNvSpPr>
            <a:spLocks noGrp="1"/>
          </p:cNvSpPr>
          <p:nvPr>
            <p:ph idx="35" hasCustomPrompt="1"/>
          </p:nvPr>
        </p:nvSpPr>
        <p:spPr>
          <a:xfrm>
            <a:off x="2370060" y="3696872"/>
            <a:ext cx="7688339" cy="529215"/>
          </a:xfrm>
          <a:prstGeom prst="rect">
            <a:avLst/>
          </a:prstGeom>
        </p:spPr>
        <p:txBody>
          <a:bodyPr vert="horz" lIns="0" tIns="45720" rIns="91440" bIns="45720" rtlCol="0">
            <a:normAutofit/>
          </a:bodyPr>
          <a:lstStyle>
            <a:lvl1pPr marL="0" indent="0">
              <a:buFontTx/>
              <a:buNone/>
              <a:defRPr sz="2050" b="0" i="0" cap="all" spc="0" baseline="0">
                <a:solidFill>
                  <a:schemeClr val="accent2"/>
                </a:solidFill>
                <a:latin typeface="Oswald" pitchFamily="2" charset="77"/>
              </a:defRPr>
            </a:lvl1pPr>
          </a:lstStyle>
          <a:p>
            <a:pPr lvl="0"/>
            <a:r>
              <a:rPr lang="en-US" dirty="0"/>
              <a:t>Insert Name(S)</a:t>
            </a:r>
          </a:p>
        </p:txBody>
      </p:sp>
      <p:cxnSp>
        <p:nvCxnSpPr>
          <p:cNvPr id="20" name="Straight Connector 19">
            <a:extLst>
              <a:ext uri="{FF2B5EF4-FFF2-40B4-BE49-F238E27FC236}">
                <a16:creationId xmlns:a16="http://schemas.microsoft.com/office/drawing/2014/main" id="{3785625A-0FD6-A241-8FBE-8DCB6EFF968D}"/>
              </a:ext>
            </a:extLst>
          </p:cNvPr>
          <p:cNvCxnSpPr>
            <a:cxnSpLocks/>
          </p:cNvCxnSpPr>
          <p:nvPr userDrawn="1"/>
        </p:nvCxnSpPr>
        <p:spPr>
          <a:xfrm>
            <a:off x="2370061" y="2520690"/>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cxnSp>
        <p:nvCxnSpPr>
          <p:cNvPr id="25" name="Straight Connector 24">
            <a:extLst>
              <a:ext uri="{FF2B5EF4-FFF2-40B4-BE49-F238E27FC236}">
                <a16:creationId xmlns:a16="http://schemas.microsoft.com/office/drawing/2014/main" id="{CB4EF676-DBAF-9A40-87DB-AD346FC511B9}"/>
              </a:ext>
            </a:extLst>
          </p:cNvPr>
          <p:cNvCxnSpPr>
            <a:cxnSpLocks/>
          </p:cNvCxnSpPr>
          <p:nvPr userDrawn="1"/>
        </p:nvCxnSpPr>
        <p:spPr>
          <a:xfrm>
            <a:off x="2356614" y="5377838"/>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sp>
        <p:nvSpPr>
          <p:cNvPr id="16" name="Slide Number Placeholder 2">
            <a:extLst>
              <a:ext uri="{FF2B5EF4-FFF2-40B4-BE49-F238E27FC236}">
                <a16:creationId xmlns:a16="http://schemas.microsoft.com/office/drawing/2014/main" id="{03C3B9B8-ECBC-4942-8106-2D8B652A3A6C}"/>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307785077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Slide_Dark">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0702A4-8FC5-1B47-B7A5-071A20A1E6CB}"/>
              </a:ext>
            </a:extLst>
          </p:cNvPr>
          <p:cNvPicPr>
            <a:picLocks noChangeAspect="1"/>
          </p:cNvPicPr>
          <p:nvPr userDrawn="1"/>
        </p:nvPicPr>
        <p:blipFill rotWithShape="1">
          <a:blip r:embed="rId2"/>
          <a:srcRect l="12492" t="271" r="32227" b="12618"/>
          <a:stretch/>
        </p:blipFill>
        <p:spPr>
          <a:xfrm>
            <a:off x="0" y="0"/>
            <a:ext cx="12192000" cy="6858000"/>
          </a:xfrm>
          <a:prstGeom prst="rect">
            <a:avLst/>
          </a:prstGeom>
        </p:spPr>
      </p:pic>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sp>
        <p:nvSpPr>
          <p:cNvPr id="4" name="TextBox 3">
            <a:extLst>
              <a:ext uri="{FF2B5EF4-FFF2-40B4-BE49-F238E27FC236}">
                <a16:creationId xmlns:a16="http://schemas.microsoft.com/office/drawing/2014/main" id="{7D5920F1-0448-A246-8654-4F21834C1662}"/>
              </a:ext>
            </a:extLst>
          </p:cNvPr>
          <p:cNvSpPr txBox="1"/>
          <p:nvPr userDrawn="1"/>
        </p:nvSpPr>
        <p:spPr>
          <a:xfrm>
            <a:off x="5588794" y="897518"/>
            <a:ext cx="1014412" cy="270843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0" b="1" i="0" kern="1200" dirty="0">
                <a:solidFill>
                  <a:schemeClr val="bg1"/>
                </a:solidFill>
                <a:effectLst/>
                <a:latin typeface="Oswald" pitchFamily="2" charset="77"/>
                <a:ea typeface="+mn-ea"/>
                <a:cs typeface="+mn-cs"/>
              </a:rPr>
              <a:t>“</a:t>
            </a:r>
          </a:p>
        </p:txBody>
      </p:sp>
      <p:sp>
        <p:nvSpPr>
          <p:cNvPr id="6" name="Text Placeholder 5">
            <a:extLst>
              <a:ext uri="{FF2B5EF4-FFF2-40B4-BE49-F238E27FC236}">
                <a16:creationId xmlns:a16="http://schemas.microsoft.com/office/drawing/2014/main" id="{DBCFEDD8-A1C1-E046-BC11-D540C9A4472C}"/>
              </a:ext>
            </a:extLst>
          </p:cNvPr>
          <p:cNvSpPr>
            <a:spLocks noGrp="1"/>
          </p:cNvSpPr>
          <p:nvPr>
            <p:ph type="body" sz="quarter" idx="11" hasCustomPrompt="1"/>
          </p:nvPr>
        </p:nvSpPr>
        <p:spPr>
          <a:xfrm>
            <a:off x="1516965" y="2060327"/>
            <a:ext cx="9158068" cy="3157972"/>
          </a:xfrm>
        </p:spPr>
        <p:txBody>
          <a:bodyPr/>
          <a:lstStyle>
            <a:lvl1pPr marL="0" indent="0" algn="ctr">
              <a:lnSpc>
                <a:spcPct val="110000"/>
              </a:lnSpc>
              <a:buNone/>
              <a:defRPr sz="3600">
                <a:solidFill>
                  <a:schemeClr val="bg1"/>
                </a:solidFill>
                <a:latin typeface="Oswald" pitchFamily="2" charset="77"/>
              </a:defRPr>
            </a:lvl1pPr>
          </a:lstStyle>
          <a:p>
            <a:pPr lvl="0"/>
            <a:r>
              <a:rPr lang="en-US" dirty="0"/>
              <a:t>Insert quote. Four to five lines. Insert quote. Four to five lines. Insert quote. Four to five lines. Insert quote. Four to five lines. Insert quote. Four to five lines. Insert quote. Four to five lines. Insert quote. Four to five lines. Insert quote. Four to five lines.”</a:t>
            </a:r>
          </a:p>
        </p:txBody>
      </p:sp>
      <p:sp>
        <p:nvSpPr>
          <p:cNvPr id="10" name="Text Placeholder 2">
            <a:extLst>
              <a:ext uri="{FF2B5EF4-FFF2-40B4-BE49-F238E27FC236}">
                <a16:creationId xmlns:a16="http://schemas.microsoft.com/office/drawing/2014/main" id="{311ED389-4663-9F44-B154-39544D7C3700}"/>
              </a:ext>
            </a:extLst>
          </p:cNvPr>
          <p:cNvSpPr>
            <a:spLocks noGrp="1"/>
          </p:cNvSpPr>
          <p:nvPr>
            <p:ph type="body" sz="quarter" idx="33" hasCustomPrompt="1"/>
          </p:nvPr>
        </p:nvSpPr>
        <p:spPr>
          <a:xfrm>
            <a:off x="3038474" y="5391067"/>
            <a:ext cx="6115049" cy="550424"/>
          </a:xfrm>
        </p:spPr>
        <p:txBody>
          <a:bodyPr vert="horz" lIns="0" tIns="0" rIns="0" bIns="0" rtlCol="0" anchor="t" anchorCtr="0">
            <a:noAutofit/>
          </a:bodyPr>
          <a:lstStyle>
            <a:lvl1pPr marL="0" marR="0" indent="0" algn="ctr" defTabSz="914173" rtl="0" eaLnBrk="1" fontAlgn="auto" latinLnBrk="0" hangingPunct="1">
              <a:lnSpc>
                <a:spcPct val="80000"/>
              </a:lnSpc>
              <a:spcBef>
                <a:spcPts val="0"/>
              </a:spcBef>
              <a:spcAft>
                <a:spcPts val="0"/>
              </a:spcAft>
              <a:buClr>
                <a:schemeClr val="accent2"/>
              </a:buClr>
              <a:buSzTx/>
              <a:buFontTx/>
              <a:buNone/>
              <a:tabLst/>
              <a:defRPr lang="en-US" sz="1500" b="0" i="0" spc="100" baseline="0" smtClean="0">
                <a:solidFill>
                  <a:schemeClr val="accent2"/>
                </a:solidFill>
                <a:effectLst/>
                <a:latin typeface="Oswald" pitchFamily="2" charset="77"/>
              </a:defRPr>
            </a:lvl1pPr>
          </a:lstStyle>
          <a:p>
            <a:pPr marL="0" marR="0" lvl="0" indent="0" algn="ctr" defTabSz="914173" rtl="0" eaLnBrk="1" fontAlgn="auto" latinLnBrk="0" hangingPunct="1">
              <a:lnSpc>
                <a:spcPct val="80000"/>
              </a:lnSpc>
              <a:spcBef>
                <a:spcPts val="0"/>
              </a:spcBef>
              <a:spcAft>
                <a:spcPts val="0"/>
              </a:spcAft>
              <a:buClr>
                <a:schemeClr val="accent2"/>
              </a:buClr>
              <a:buSzTx/>
              <a:buFontTx/>
              <a:buNone/>
              <a:tabLst/>
              <a:defRPr/>
            </a:pPr>
            <a:r>
              <a:rPr lang="en-US" dirty="0"/>
              <a:t>—QUOTE ATTRIBUTION</a:t>
            </a:r>
          </a:p>
        </p:txBody>
      </p:sp>
    </p:spTree>
    <p:extLst>
      <p:ext uri="{BB962C8B-B14F-4D97-AF65-F5344CB8AC3E}">
        <p14:creationId xmlns:p14="http://schemas.microsoft.com/office/powerpoint/2010/main" val="24442615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Quote Slide_Light">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7F68BA70-379C-B74C-8362-EA71ECB9AE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4" name="TextBox 3">
            <a:extLst>
              <a:ext uri="{FF2B5EF4-FFF2-40B4-BE49-F238E27FC236}">
                <a16:creationId xmlns:a16="http://schemas.microsoft.com/office/drawing/2014/main" id="{7D5920F1-0448-A246-8654-4F21834C1662}"/>
              </a:ext>
            </a:extLst>
          </p:cNvPr>
          <p:cNvSpPr txBox="1"/>
          <p:nvPr userDrawn="1"/>
        </p:nvSpPr>
        <p:spPr>
          <a:xfrm>
            <a:off x="5588794" y="897518"/>
            <a:ext cx="1014412" cy="270843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0" b="1" i="0" kern="1200" dirty="0">
                <a:solidFill>
                  <a:schemeClr val="accent2"/>
                </a:solidFill>
                <a:effectLst/>
                <a:latin typeface="Oswald" pitchFamily="2" charset="77"/>
                <a:ea typeface="+mn-ea"/>
                <a:cs typeface="+mn-cs"/>
              </a:rPr>
              <a:t>“</a:t>
            </a:r>
          </a:p>
        </p:txBody>
      </p:sp>
      <p:sp>
        <p:nvSpPr>
          <p:cNvPr id="6" name="Text Placeholder 5">
            <a:extLst>
              <a:ext uri="{FF2B5EF4-FFF2-40B4-BE49-F238E27FC236}">
                <a16:creationId xmlns:a16="http://schemas.microsoft.com/office/drawing/2014/main" id="{DBCFEDD8-A1C1-E046-BC11-D540C9A4472C}"/>
              </a:ext>
            </a:extLst>
          </p:cNvPr>
          <p:cNvSpPr>
            <a:spLocks noGrp="1"/>
          </p:cNvSpPr>
          <p:nvPr>
            <p:ph type="body" sz="quarter" idx="11" hasCustomPrompt="1"/>
          </p:nvPr>
        </p:nvSpPr>
        <p:spPr>
          <a:xfrm>
            <a:off x="1516965" y="2060327"/>
            <a:ext cx="9158068" cy="3157972"/>
          </a:xfrm>
        </p:spPr>
        <p:txBody>
          <a:bodyPr/>
          <a:lstStyle>
            <a:lvl1pPr marL="0" indent="0" algn="ctr">
              <a:lnSpc>
                <a:spcPct val="110000"/>
              </a:lnSpc>
              <a:buNone/>
              <a:defRPr sz="3600">
                <a:solidFill>
                  <a:schemeClr val="tx1"/>
                </a:solidFill>
                <a:latin typeface="Oswald" pitchFamily="2" charset="77"/>
              </a:defRPr>
            </a:lvl1pPr>
          </a:lstStyle>
          <a:p>
            <a:pPr lvl="0"/>
            <a:r>
              <a:rPr lang="en-US" dirty="0"/>
              <a:t>Insert quote. Four to five lines. Insert quote. Four to five lines. Insert quote. Four to five lines. Insert quote. Four to five lines. Insert quote. Four to five lines. Insert quote. Four to five lines. Insert quote. Four to five lines. Insert quote. Four to five lines.”</a:t>
            </a:r>
          </a:p>
        </p:txBody>
      </p:sp>
      <p:sp>
        <p:nvSpPr>
          <p:cNvPr id="10" name="Text Placeholder 2">
            <a:extLst>
              <a:ext uri="{FF2B5EF4-FFF2-40B4-BE49-F238E27FC236}">
                <a16:creationId xmlns:a16="http://schemas.microsoft.com/office/drawing/2014/main" id="{311ED389-4663-9F44-B154-39544D7C3700}"/>
              </a:ext>
            </a:extLst>
          </p:cNvPr>
          <p:cNvSpPr>
            <a:spLocks noGrp="1"/>
          </p:cNvSpPr>
          <p:nvPr>
            <p:ph type="body" sz="quarter" idx="33" hasCustomPrompt="1"/>
          </p:nvPr>
        </p:nvSpPr>
        <p:spPr>
          <a:xfrm>
            <a:off x="3038474" y="5391067"/>
            <a:ext cx="6115049" cy="550424"/>
          </a:xfrm>
        </p:spPr>
        <p:txBody>
          <a:bodyPr vert="horz" lIns="0" tIns="0" rIns="0" bIns="0" rtlCol="0" anchor="t" anchorCtr="0">
            <a:noAutofit/>
          </a:bodyPr>
          <a:lstStyle>
            <a:lvl1pPr marL="0" marR="0" indent="0" algn="ctr" defTabSz="914173" rtl="0" eaLnBrk="1" fontAlgn="auto" latinLnBrk="0" hangingPunct="1">
              <a:lnSpc>
                <a:spcPct val="80000"/>
              </a:lnSpc>
              <a:spcBef>
                <a:spcPts val="0"/>
              </a:spcBef>
              <a:spcAft>
                <a:spcPts val="0"/>
              </a:spcAft>
              <a:buClr>
                <a:schemeClr val="accent2"/>
              </a:buClr>
              <a:buSzTx/>
              <a:buFontTx/>
              <a:buNone/>
              <a:tabLst/>
              <a:defRPr lang="en-US" sz="1500" b="0" i="0" spc="100" baseline="0">
                <a:solidFill>
                  <a:schemeClr val="accent1"/>
                </a:solidFill>
                <a:effectLst/>
                <a:latin typeface="Oswald" pitchFamily="2" charset="77"/>
              </a:defRPr>
            </a:lvl1pPr>
          </a:lstStyle>
          <a:p>
            <a:pPr marL="0" marR="0" lvl="0" indent="0" algn="ctr" defTabSz="914173" rtl="0" eaLnBrk="1" fontAlgn="auto" latinLnBrk="0" hangingPunct="1">
              <a:lnSpc>
                <a:spcPct val="80000"/>
              </a:lnSpc>
              <a:spcBef>
                <a:spcPts val="0"/>
              </a:spcBef>
              <a:spcAft>
                <a:spcPts val="0"/>
              </a:spcAft>
              <a:buClr>
                <a:schemeClr val="accent2"/>
              </a:buClr>
              <a:buSzTx/>
              <a:buFontTx/>
              <a:buNone/>
              <a:tabLst/>
              <a:defRPr/>
            </a:pPr>
            <a:r>
              <a:rPr lang="en-US" dirty="0"/>
              <a:t>—QUOTE ATTRIBUTION</a:t>
            </a:r>
          </a:p>
        </p:txBody>
      </p:sp>
      <p:sp>
        <p:nvSpPr>
          <p:cNvPr id="11" name="Slide Number Placeholder 2">
            <a:extLst>
              <a:ext uri="{FF2B5EF4-FFF2-40B4-BE49-F238E27FC236}">
                <a16:creationId xmlns:a16="http://schemas.microsoft.com/office/drawing/2014/main" id="{795D4A6D-9D9A-0041-AC3B-4503DA84D2E4}"/>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84428356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 Gradi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0702A4-8FC5-1B47-B7A5-071A20A1E6CB}"/>
              </a:ext>
            </a:extLst>
          </p:cNvPr>
          <p:cNvPicPr>
            <a:picLocks noChangeAspect="1"/>
          </p:cNvPicPr>
          <p:nvPr userDrawn="1"/>
        </p:nvPicPr>
        <p:blipFill rotWithShape="1">
          <a:blip r:embed="rId2"/>
          <a:srcRect l="12492" t="271" r="32227" b="12618"/>
          <a:stretch/>
        </p:blipFill>
        <p:spPr>
          <a:xfrm>
            <a:off x="0" y="0"/>
            <a:ext cx="12192000" cy="6858000"/>
          </a:xfrm>
          <a:prstGeom prst="rect">
            <a:avLst/>
          </a:prstGeom>
        </p:spPr>
      </p:pic>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85483943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77465659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k - White">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06680719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Blank - Gradi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0702A4-8FC5-1B47-B7A5-071A20A1E6CB}"/>
              </a:ext>
            </a:extLst>
          </p:cNvPr>
          <p:cNvPicPr>
            <a:picLocks noChangeAspect="1"/>
          </p:cNvPicPr>
          <p:nvPr userDrawn="1"/>
        </p:nvPicPr>
        <p:blipFill rotWithShape="1">
          <a:blip r:embed="rId2"/>
          <a:srcRect l="12492" t="271" r="32227" b="12618"/>
          <a:stretch/>
        </p:blipFill>
        <p:spPr>
          <a:xfrm>
            <a:off x="0" y="0"/>
            <a:ext cx="12192000" cy="6858000"/>
          </a:xfrm>
          <a:prstGeom prst="rect">
            <a:avLst/>
          </a:prstGeom>
        </p:spPr>
      </p:pic>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58639606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Blank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897097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Section Divider - Blu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0828" y="1918506"/>
            <a:ext cx="10366861" cy="2054670"/>
          </a:xfrm>
        </p:spPr>
        <p:txBody>
          <a:bodyPr/>
          <a:lstStyle>
            <a:lvl1pPr>
              <a:defRPr sz="6000" baseline="0">
                <a:solidFill>
                  <a:schemeClr val="tx1"/>
                </a:solidFill>
              </a:defRPr>
            </a:lvl1pPr>
          </a:lstStyle>
          <a:p>
            <a:r>
              <a:rPr lang="en-US" dirty="0"/>
              <a:t>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2"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8" name="Slide Number Placeholder 5">
            <a:extLst>
              <a:ext uri="{FF2B5EF4-FFF2-40B4-BE49-F238E27FC236}">
                <a16:creationId xmlns:a16="http://schemas.microsoft.com/office/drawing/2014/main" id="{11FCD031-E1A7-D142-B0AF-3B0DFBB82CAB}"/>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62086225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Blank - White">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341632125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 Light Blue">
    <p:bg>
      <p:bgPr>
        <a:solidFill>
          <a:srgbClr val="E7EFF5"/>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78063E1-FC10-4B4F-866E-CE1173E33EF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89" y="1005590"/>
            <a:ext cx="12192000" cy="5867400"/>
          </a:xfrm>
          <a:prstGeom prst="rect">
            <a:avLst/>
          </a:prstGeom>
        </p:spPr>
      </p:pic>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36526347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 Light Blue">
    <p:bg>
      <p:bgPr>
        <a:solidFill>
          <a:srgbClr val="E7EFF5"/>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78063E1-FC10-4B4F-866E-CE1173E33EF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89" y="1005590"/>
            <a:ext cx="12192000" cy="5867400"/>
          </a:xfrm>
          <a:prstGeom prst="rect">
            <a:avLst/>
          </a:prstGeom>
        </p:spPr>
      </p:pic>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dirty="0"/>
          </a:p>
        </p:txBody>
      </p:sp>
      <p:cxnSp>
        <p:nvCxnSpPr>
          <p:cNvPr id="24" name="Straight Connector 23">
            <a:extLst>
              <a:ext uri="{FF2B5EF4-FFF2-40B4-BE49-F238E27FC236}">
                <a16:creationId xmlns:a16="http://schemas.microsoft.com/office/drawing/2014/main" id="{B8DF197E-8810-A444-AC66-4F6DC26A5D20}"/>
              </a:ext>
            </a:extLst>
          </p:cNvPr>
          <p:cNvCxnSpPr>
            <a:cxnSpLocks/>
          </p:cNvCxnSpPr>
          <p:nvPr userDrawn="1"/>
        </p:nvCxnSpPr>
        <p:spPr>
          <a:xfrm>
            <a:off x="897121" y="1259538"/>
            <a:ext cx="1172308" cy="0"/>
          </a:xfrm>
          <a:prstGeom prst="line">
            <a:avLst/>
          </a:prstGeom>
          <a:ln w="79375">
            <a:solidFill>
              <a:schemeClr val="accent1"/>
            </a:solidFill>
          </a:ln>
        </p:spPr>
        <p:style>
          <a:lnRef idx="1">
            <a:schemeClr val="accent2"/>
          </a:lnRef>
          <a:fillRef idx="0">
            <a:schemeClr val="accent2"/>
          </a:fillRef>
          <a:effectRef idx="0">
            <a:schemeClr val="accent2"/>
          </a:effectRef>
          <a:fontRef idx="minor">
            <a:schemeClr val="tx1"/>
          </a:fontRef>
        </p:style>
      </p:cxnSp>
      <p:sp>
        <p:nvSpPr>
          <p:cNvPr id="27" name="Title Placeholder 17">
            <a:extLst>
              <a:ext uri="{FF2B5EF4-FFF2-40B4-BE49-F238E27FC236}">
                <a16:creationId xmlns:a16="http://schemas.microsoft.com/office/drawing/2014/main" id="{DFA67F62-19B9-2949-9F64-99325596E4A3}"/>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32072803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_Two Columns - Gradient">
    <p:bg>
      <p:bgPr>
        <a:solidFill>
          <a:srgbClr val="E7EFF5"/>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520A28E-4781-BE46-84F2-E354B9A2BDC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89" y="1005590"/>
            <a:ext cx="12192000" cy="5867400"/>
          </a:xfrm>
          <a:prstGeom prst="rect">
            <a:avLst/>
          </a:prstGeom>
        </p:spPr>
      </p:pic>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dirty="0"/>
              <a:t>Click to edit Master title style</a:t>
            </a:r>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19" y="3124205"/>
            <a:ext cx="8890211"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0" y="2491405"/>
            <a:ext cx="4764092"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 insert text here</a:t>
            </a:r>
          </a:p>
        </p:txBody>
      </p:sp>
      <p:sp>
        <p:nvSpPr>
          <p:cNvPr id="9" name="Slide Number Placeholder 5">
            <a:extLst>
              <a:ext uri="{FF2B5EF4-FFF2-40B4-BE49-F238E27FC236}">
                <a16:creationId xmlns:a16="http://schemas.microsoft.com/office/drawing/2014/main" id="{419F0F05-DD1D-5848-824C-96C9DAC1A5C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cxnSp>
        <p:nvCxnSpPr>
          <p:cNvPr id="8" name="Straight Connector 7">
            <a:extLst>
              <a:ext uri="{FF2B5EF4-FFF2-40B4-BE49-F238E27FC236}">
                <a16:creationId xmlns:a16="http://schemas.microsoft.com/office/drawing/2014/main" id="{7F68D118-BFE3-8043-9815-0E51DFA92E25}"/>
              </a:ext>
            </a:extLst>
          </p:cNvPr>
          <p:cNvCxnSpPr>
            <a:cxnSpLocks/>
          </p:cNvCxnSpPr>
          <p:nvPr userDrawn="1"/>
        </p:nvCxnSpPr>
        <p:spPr>
          <a:xfrm>
            <a:off x="897121" y="1259538"/>
            <a:ext cx="1172308" cy="0"/>
          </a:xfrm>
          <a:prstGeom prst="line">
            <a:avLst/>
          </a:prstGeom>
          <a:ln w="79375">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39357980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lumns - Light Blue">
    <p:bg>
      <p:bgPr>
        <a:solidFill>
          <a:srgbClr val="E7EFF5"/>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A11244D5-28B4-5B44-B0FA-3947E07D5F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89" y="1005590"/>
            <a:ext cx="12192000" cy="5867400"/>
          </a:xfrm>
          <a:prstGeom prst="rect">
            <a:avLst/>
          </a:prstGeom>
        </p:spPr>
      </p:pic>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dirty="0"/>
          </a:p>
        </p:txBody>
      </p:sp>
      <p:cxnSp>
        <p:nvCxnSpPr>
          <p:cNvPr id="24" name="Straight Connector 23">
            <a:extLst>
              <a:ext uri="{FF2B5EF4-FFF2-40B4-BE49-F238E27FC236}">
                <a16:creationId xmlns:a16="http://schemas.microsoft.com/office/drawing/2014/main" id="{B8DF197E-8810-A444-AC66-4F6DC26A5D20}"/>
              </a:ext>
            </a:extLst>
          </p:cNvPr>
          <p:cNvCxnSpPr>
            <a:cxnSpLocks/>
          </p:cNvCxnSpPr>
          <p:nvPr userDrawn="1"/>
        </p:nvCxnSpPr>
        <p:spPr>
          <a:xfrm>
            <a:off x="897121" y="1259538"/>
            <a:ext cx="1172308" cy="0"/>
          </a:xfrm>
          <a:prstGeom prst="line">
            <a:avLst/>
          </a:prstGeom>
          <a:ln w="79375">
            <a:solidFill>
              <a:schemeClr val="accent1"/>
            </a:solidFill>
          </a:ln>
        </p:spPr>
        <p:style>
          <a:lnRef idx="1">
            <a:schemeClr val="accent2"/>
          </a:lnRef>
          <a:fillRef idx="0">
            <a:schemeClr val="accent2"/>
          </a:fillRef>
          <a:effectRef idx="0">
            <a:schemeClr val="accent2"/>
          </a:effectRef>
          <a:fontRef idx="minor">
            <a:schemeClr val="tx1"/>
          </a:fontRef>
        </p:style>
      </p:cxnSp>
      <p:sp>
        <p:nvSpPr>
          <p:cNvPr id="27" name="Title Placeholder 17">
            <a:extLst>
              <a:ext uri="{FF2B5EF4-FFF2-40B4-BE49-F238E27FC236}">
                <a16:creationId xmlns:a16="http://schemas.microsoft.com/office/drawing/2014/main" id="{DFA67F62-19B9-2949-9F64-99325596E4A3}"/>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dirty="0"/>
              <a:t>Click to edit Master title style</a:t>
            </a:r>
          </a:p>
        </p:txBody>
      </p:sp>
      <p:sp>
        <p:nvSpPr>
          <p:cNvPr id="11" name="Text Placeholder 2">
            <a:extLst>
              <a:ext uri="{FF2B5EF4-FFF2-40B4-BE49-F238E27FC236}">
                <a16:creationId xmlns:a16="http://schemas.microsoft.com/office/drawing/2014/main" id="{F18C7412-F917-B141-BA77-017AB9E224FE}"/>
              </a:ext>
            </a:extLst>
          </p:cNvPr>
          <p:cNvSpPr>
            <a:spLocks noGrp="1"/>
          </p:cNvSpPr>
          <p:nvPr>
            <p:ph type="body" sz="quarter" idx="20" hasCustomPrompt="1"/>
          </p:nvPr>
        </p:nvSpPr>
        <p:spPr>
          <a:xfrm>
            <a:off x="897120"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2" name="Text Placeholder 2">
            <a:extLst>
              <a:ext uri="{FF2B5EF4-FFF2-40B4-BE49-F238E27FC236}">
                <a16:creationId xmlns:a16="http://schemas.microsoft.com/office/drawing/2014/main" id="{84A6B6A5-2CA5-C548-BBC1-3CF8FBEA797C}"/>
              </a:ext>
            </a:extLst>
          </p:cNvPr>
          <p:cNvSpPr>
            <a:spLocks noGrp="1"/>
          </p:cNvSpPr>
          <p:nvPr>
            <p:ph type="body" sz="quarter" idx="21" hasCustomPrompt="1"/>
          </p:nvPr>
        </p:nvSpPr>
        <p:spPr>
          <a:xfrm>
            <a:off x="6668044"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0"/>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3" name="Text Placeholder 2">
            <a:extLst>
              <a:ext uri="{FF2B5EF4-FFF2-40B4-BE49-F238E27FC236}">
                <a16:creationId xmlns:a16="http://schemas.microsoft.com/office/drawing/2014/main" id="{66F62CBA-3AE6-F649-A37D-FCCA03A221A6}"/>
              </a:ext>
            </a:extLst>
          </p:cNvPr>
          <p:cNvSpPr>
            <a:spLocks noGrp="1"/>
          </p:cNvSpPr>
          <p:nvPr>
            <p:ph type="body" sz="quarter" idx="22" hasCustomPrompt="1"/>
          </p:nvPr>
        </p:nvSpPr>
        <p:spPr>
          <a:xfrm>
            <a:off x="6668046" y="2491405"/>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14" name="Text Placeholder 2">
            <a:extLst>
              <a:ext uri="{FF2B5EF4-FFF2-40B4-BE49-F238E27FC236}">
                <a16:creationId xmlns:a16="http://schemas.microsoft.com/office/drawing/2014/main" id="{AF2CFAFE-523A-074C-A402-6520B32602F2}"/>
              </a:ext>
            </a:extLst>
          </p:cNvPr>
          <p:cNvSpPr>
            <a:spLocks noGrp="1"/>
          </p:cNvSpPr>
          <p:nvPr>
            <p:ph type="body" sz="quarter" idx="23" hasCustomPrompt="1"/>
          </p:nvPr>
        </p:nvSpPr>
        <p:spPr>
          <a:xfrm>
            <a:off x="897120" y="2491405"/>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307790003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hree Columns - Light Blue">
    <p:bg>
      <p:bgPr>
        <a:solidFill>
          <a:srgbClr val="E7EFF5"/>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78063E1-FC10-4B4F-866E-CE1173E33EF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89" y="1005590"/>
            <a:ext cx="12192000" cy="5867400"/>
          </a:xfrm>
          <a:prstGeom prst="rect">
            <a:avLst/>
          </a:prstGeom>
        </p:spPr>
      </p:pic>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dirty="0"/>
          </a:p>
        </p:txBody>
      </p:sp>
      <p:cxnSp>
        <p:nvCxnSpPr>
          <p:cNvPr id="24" name="Straight Connector 23">
            <a:extLst>
              <a:ext uri="{FF2B5EF4-FFF2-40B4-BE49-F238E27FC236}">
                <a16:creationId xmlns:a16="http://schemas.microsoft.com/office/drawing/2014/main" id="{B8DF197E-8810-A444-AC66-4F6DC26A5D20}"/>
              </a:ext>
            </a:extLst>
          </p:cNvPr>
          <p:cNvCxnSpPr>
            <a:cxnSpLocks/>
          </p:cNvCxnSpPr>
          <p:nvPr userDrawn="1"/>
        </p:nvCxnSpPr>
        <p:spPr>
          <a:xfrm>
            <a:off x="897121" y="1259538"/>
            <a:ext cx="1172308" cy="0"/>
          </a:xfrm>
          <a:prstGeom prst="line">
            <a:avLst/>
          </a:prstGeom>
          <a:ln w="79375">
            <a:solidFill>
              <a:schemeClr val="accent1"/>
            </a:solidFill>
          </a:ln>
        </p:spPr>
        <p:style>
          <a:lnRef idx="1">
            <a:schemeClr val="accent2"/>
          </a:lnRef>
          <a:fillRef idx="0">
            <a:schemeClr val="accent2"/>
          </a:fillRef>
          <a:effectRef idx="0">
            <a:schemeClr val="accent2"/>
          </a:effectRef>
          <a:fontRef idx="minor">
            <a:schemeClr val="tx1"/>
          </a:fontRef>
        </p:style>
      </p:cxnSp>
      <p:sp>
        <p:nvSpPr>
          <p:cNvPr id="27" name="Title Placeholder 17">
            <a:extLst>
              <a:ext uri="{FF2B5EF4-FFF2-40B4-BE49-F238E27FC236}">
                <a16:creationId xmlns:a16="http://schemas.microsoft.com/office/drawing/2014/main" id="{DFA67F62-19B9-2949-9F64-99325596E4A3}"/>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dirty="0"/>
              <a:t>Click to edit Master title style</a:t>
            </a:r>
          </a:p>
        </p:txBody>
      </p:sp>
      <p:sp>
        <p:nvSpPr>
          <p:cNvPr id="26" name="Text Placeholder 2">
            <a:extLst>
              <a:ext uri="{FF2B5EF4-FFF2-40B4-BE49-F238E27FC236}">
                <a16:creationId xmlns:a16="http://schemas.microsoft.com/office/drawing/2014/main" id="{176E7C8B-948E-B74A-A7B6-DC556AEF615F}"/>
              </a:ext>
            </a:extLst>
          </p:cNvPr>
          <p:cNvSpPr>
            <a:spLocks noGrp="1"/>
          </p:cNvSpPr>
          <p:nvPr>
            <p:ph type="body" sz="quarter" idx="20" hasCustomPrompt="1"/>
          </p:nvPr>
        </p:nvSpPr>
        <p:spPr>
          <a:xfrm>
            <a:off x="897121"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7" name="Picture Placeholder 31">
            <a:extLst>
              <a:ext uri="{FF2B5EF4-FFF2-40B4-BE49-F238E27FC236}">
                <a16:creationId xmlns:a16="http://schemas.microsoft.com/office/drawing/2014/main" id="{863B3320-F046-6B4E-8451-4BC2FDFF2475}"/>
              </a:ext>
            </a:extLst>
          </p:cNvPr>
          <p:cNvSpPr>
            <a:spLocks noGrp="1"/>
          </p:cNvSpPr>
          <p:nvPr>
            <p:ph type="pic" sz="quarter" idx="27" hasCustomPrompt="1"/>
          </p:nvPr>
        </p:nvSpPr>
        <p:spPr>
          <a:xfrm>
            <a:off x="4830000"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8" name="Picture Placeholder 31">
            <a:extLst>
              <a:ext uri="{FF2B5EF4-FFF2-40B4-BE49-F238E27FC236}">
                <a16:creationId xmlns:a16="http://schemas.microsoft.com/office/drawing/2014/main" id="{9036945F-45F8-4E47-AA03-96BE3645C668}"/>
              </a:ext>
            </a:extLst>
          </p:cNvPr>
          <p:cNvSpPr>
            <a:spLocks noGrp="1"/>
          </p:cNvSpPr>
          <p:nvPr>
            <p:ph type="pic" sz="quarter" idx="28" hasCustomPrompt="1"/>
          </p:nvPr>
        </p:nvSpPr>
        <p:spPr>
          <a:xfrm>
            <a:off x="897121"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39" name="Picture Placeholder 31">
            <a:extLst>
              <a:ext uri="{FF2B5EF4-FFF2-40B4-BE49-F238E27FC236}">
                <a16:creationId xmlns:a16="http://schemas.microsoft.com/office/drawing/2014/main" id="{8F0A956B-86AB-1C45-A3FE-080A5F84CA58}"/>
              </a:ext>
            </a:extLst>
          </p:cNvPr>
          <p:cNvSpPr>
            <a:spLocks noGrp="1"/>
          </p:cNvSpPr>
          <p:nvPr>
            <p:ph type="pic" sz="quarter" idx="29" hasCustomPrompt="1"/>
          </p:nvPr>
        </p:nvSpPr>
        <p:spPr>
          <a:xfrm>
            <a:off x="8762877"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40" name="Text Placeholder 2">
            <a:extLst>
              <a:ext uri="{FF2B5EF4-FFF2-40B4-BE49-F238E27FC236}">
                <a16:creationId xmlns:a16="http://schemas.microsoft.com/office/drawing/2014/main" id="{2C858473-49E2-2144-958C-C8FA1B1BAADE}"/>
              </a:ext>
            </a:extLst>
          </p:cNvPr>
          <p:cNvSpPr>
            <a:spLocks noGrp="1"/>
          </p:cNvSpPr>
          <p:nvPr>
            <p:ph type="body" sz="quarter" idx="31" hasCustomPrompt="1"/>
          </p:nvPr>
        </p:nvSpPr>
        <p:spPr>
          <a:xfrm>
            <a:off x="895389"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41" name="Text Placeholder 2">
            <a:extLst>
              <a:ext uri="{FF2B5EF4-FFF2-40B4-BE49-F238E27FC236}">
                <a16:creationId xmlns:a16="http://schemas.microsoft.com/office/drawing/2014/main" id="{23422B9B-87BF-E748-922B-6FD18F9B4033}"/>
              </a:ext>
            </a:extLst>
          </p:cNvPr>
          <p:cNvSpPr>
            <a:spLocks noGrp="1"/>
          </p:cNvSpPr>
          <p:nvPr>
            <p:ph type="body" sz="quarter" idx="32" hasCustomPrompt="1"/>
          </p:nvPr>
        </p:nvSpPr>
        <p:spPr>
          <a:xfrm>
            <a:off x="4829999"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2" name="Text Placeholder 2">
            <a:extLst>
              <a:ext uri="{FF2B5EF4-FFF2-40B4-BE49-F238E27FC236}">
                <a16:creationId xmlns:a16="http://schemas.microsoft.com/office/drawing/2014/main" id="{0B09E0EB-CCBC-1444-87C3-C315E9EDF8B0}"/>
              </a:ext>
            </a:extLst>
          </p:cNvPr>
          <p:cNvSpPr>
            <a:spLocks noGrp="1"/>
          </p:cNvSpPr>
          <p:nvPr>
            <p:ph type="body" sz="quarter" idx="33" hasCustomPrompt="1"/>
          </p:nvPr>
        </p:nvSpPr>
        <p:spPr>
          <a:xfrm>
            <a:off x="4828267"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
        <p:nvSpPr>
          <p:cNvPr id="43" name="Text Placeholder 2">
            <a:extLst>
              <a:ext uri="{FF2B5EF4-FFF2-40B4-BE49-F238E27FC236}">
                <a16:creationId xmlns:a16="http://schemas.microsoft.com/office/drawing/2014/main" id="{5D591743-F2B8-B746-8D83-2AC2B3C6E003}"/>
              </a:ext>
            </a:extLst>
          </p:cNvPr>
          <p:cNvSpPr>
            <a:spLocks noGrp="1"/>
          </p:cNvSpPr>
          <p:nvPr>
            <p:ph type="body" sz="quarter" idx="34" hasCustomPrompt="1"/>
          </p:nvPr>
        </p:nvSpPr>
        <p:spPr>
          <a:xfrm>
            <a:off x="8762877"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4" name="Text Placeholder 2">
            <a:extLst>
              <a:ext uri="{FF2B5EF4-FFF2-40B4-BE49-F238E27FC236}">
                <a16:creationId xmlns:a16="http://schemas.microsoft.com/office/drawing/2014/main" id="{7C18A924-F2C3-A840-A1A4-4E072DF7F644}"/>
              </a:ext>
            </a:extLst>
          </p:cNvPr>
          <p:cNvSpPr>
            <a:spLocks noGrp="1"/>
          </p:cNvSpPr>
          <p:nvPr>
            <p:ph type="body" sz="quarter" idx="35" hasCustomPrompt="1"/>
          </p:nvPr>
        </p:nvSpPr>
        <p:spPr>
          <a:xfrm>
            <a:off x="8761145"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topic description</a:t>
            </a:r>
          </a:p>
        </p:txBody>
      </p:sp>
    </p:spTree>
    <p:extLst>
      <p:ext uri="{BB962C8B-B14F-4D97-AF65-F5344CB8AC3E}">
        <p14:creationId xmlns:p14="http://schemas.microsoft.com/office/powerpoint/2010/main" val="147266080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Four Columns - Light Blue">
    <p:bg>
      <p:bgPr>
        <a:solidFill>
          <a:srgbClr val="E7EFF5"/>
        </a:soli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C0A135C2-95C1-2240-BE35-4409C4B0D18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89" y="1005590"/>
            <a:ext cx="12192000" cy="5867400"/>
          </a:xfrm>
          <a:prstGeom prst="rect">
            <a:avLst/>
          </a:prstGeom>
        </p:spPr>
      </p:pic>
      <p:sp>
        <p:nvSpPr>
          <p:cNvPr id="3" name="Slide Number Placeholder 2">
            <a:extLst>
              <a:ext uri="{FF2B5EF4-FFF2-40B4-BE49-F238E27FC236}">
                <a16:creationId xmlns:a16="http://schemas.microsoft.com/office/drawing/2014/main" id="{17FAE0BB-31CD-FF42-B449-3B90615C0901}"/>
              </a:ext>
            </a:extLst>
          </p:cNvPr>
          <p:cNvSpPr>
            <a:spLocks noGrp="1"/>
          </p:cNvSpPr>
          <p:nvPr>
            <p:ph type="sldNum" sz="quarter" idx="32"/>
          </p:nvPr>
        </p:nvSpPr>
        <p:spPr/>
        <p:txBody>
          <a:bodyPr/>
          <a:lstStyle/>
          <a:p>
            <a:fld id="{234755BD-B4AC-9044-BCE4-27904766F8BB}" type="slidenum">
              <a:rPr lang="en-US" smtClean="0"/>
              <a:pPr/>
              <a:t>‹#›</a:t>
            </a:fld>
            <a:endParaRPr lang="en-US" dirty="0"/>
          </a:p>
        </p:txBody>
      </p:sp>
      <p:cxnSp>
        <p:nvCxnSpPr>
          <p:cNvPr id="38" name="Straight Connector 37">
            <a:extLst>
              <a:ext uri="{FF2B5EF4-FFF2-40B4-BE49-F238E27FC236}">
                <a16:creationId xmlns:a16="http://schemas.microsoft.com/office/drawing/2014/main" id="{EA3C4354-DC86-134A-A92D-97EDBD2B6C8E}"/>
              </a:ext>
            </a:extLst>
          </p:cNvPr>
          <p:cNvCxnSpPr>
            <a:cxnSpLocks/>
          </p:cNvCxnSpPr>
          <p:nvPr userDrawn="1"/>
        </p:nvCxnSpPr>
        <p:spPr>
          <a:xfrm>
            <a:off x="897120" y="1259538"/>
            <a:ext cx="1172308" cy="0"/>
          </a:xfrm>
          <a:prstGeom prst="line">
            <a:avLst/>
          </a:prstGeom>
          <a:ln w="79375">
            <a:solidFill>
              <a:schemeClr val="accent1"/>
            </a:solidFill>
          </a:ln>
        </p:spPr>
        <p:style>
          <a:lnRef idx="1">
            <a:schemeClr val="accent2"/>
          </a:lnRef>
          <a:fillRef idx="0">
            <a:schemeClr val="accent2"/>
          </a:fillRef>
          <a:effectRef idx="0">
            <a:schemeClr val="accent2"/>
          </a:effectRef>
          <a:fontRef idx="minor">
            <a:schemeClr val="tx1"/>
          </a:fontRef>
        </p:style>
      </p:cxnSp>
      <p:sp>
        <p:nvSpPr>
          <p:cNvPr id="39" name="Title Placeholder 17">
            <a:extLst>
              <a:ext uri="{FF2B5EF4-FFF2-40B4-BE49-F238E27FC236}">
                <a16:creationId xmlns:a16="http://schemas.microsoft.com/office/drawing/2014/main" id="{075E4044-40AF-3845-A0FF-CACFEAC608FF}"/>
              </a:ext>
            </a:extLst>
          </p:cNvPr>
          <p:cNvSpPr>
            <a:spLocks noGrp="1"/>
          </p:cNvSpPr>
          <p:nvPr>
            <p:ph type="title"/>
          </p:nvPr>
        </p:nvSpPr>
        <p:spPr>
          <a:xfrm>
            <a:off x="912569" y="349504"/>
            <a:ext cx="10366861" cy="798177"/>
          </a:xfrm>
          <a:prstGeom prst="rect">
            <a:avLst/>
          </a:prstGeom>
        </p:spPr>
        <p:txBody>
          <a:bodyPr vert="horz" lIns="0" tIns="45720" rIns="91440" bIns="45720" rtlCol="0" anchor="b" anchorCtr="0">
            <a:noAutofit/>
          </a:bodyPr>
          <a:lstStyle>
            <a:lvl1pPr>
              <a:defRPr>
                <a:solidFill>
                  <a:schemeClr val="tx1"/>
                </a:solidFill>
              </a:defRPr>
            </a:lvl1pPr>
          </a:lstStyle>
          <a:p>
            <a:r>
              <a:rPr lang="en-US" dirty="0"/>
              <a:t>Click to edit Master title style</a:t>
            </a:r>
          </a:p>
        </p:txBody>
      </p:sp>
      <p:sp>
        <p:nvSpPr>
          <p:cNvPr id="19" name="Picture Placeholder 31">
            <a:extLst>
              <a:ext uri="{FF2B5EF4-FFF2-40B4-BE49-F238E27FC236}">
                <a16:creationId xmlns:a16="http://schemas.microsoft.com/office/drawing/2014/main" id="{C099F2DF-F3F4-BA4A-A7C2-AE7A45818E31}"/>
              </a:ext>
            </a:extLst>
          </p:cNvPr>
          <p:cNvSpPr>
            <a:spLocks noGrp="1"/>
          </p:cNvSpPr>
          <p:nvPr>
            <p:ph type="pic" sz="quarter" idx="27" hasCustomPrompt="1"/>
          </p:nvPr>
        </p:nvSpPr>
        <p:spPr>
          <a:xfrm>
            <a:off x="3728755" y="2369223"/>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20" name="Picture Placeholder 31">
            <a:extLst>
              <a:ext uri="{FF2B5EF4-FFF2-40B4-BE49-F238E27FC236}">
                <a16:creationId xmlns:a16="http://schemas.microsoft.com/office/drawing/2014/main" id="{59347DBD-19E9-554F-9B96-DAE296221849}"/>
              </a:ext>
            </a:extLst>
          </p:cNvPr>
          <p:cNvSpPr>
            <a:spLocks noGrp="1"/>
          </p:cNvSpPr>
          <p:nvPr>
            <p:ph type="pic" sz="quarter" idx="28" hasCustomPrompt="1"/>
          </p:nvPr>
        </p:nvSpPr>
        <p:spPr>
          <a:xfrm>
            <a:off x="910089" y="2369223"/>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21" name="Picture Placeholder 31">
            <a:extLst>
              <a:ext uri="{FF2B5EF4-FFF2-40B4-BE49-F238E27FC236}">
                <a16:creationId xmlns:a16="http://schemas.microsoft.com/office/drawing/2014/main" id="{F7E431D3-5C1A-214C-864C-4BCC055EBD98}"/>
              </a:ext>
            </a:extLst>
          </p:cNvPr>
          <p:cNvSpPr>
            <a:spLocks noGrp="1"/>
          </p:cNvSpPr>
          <p:nvPr>
            <p:ph type="pic" sz="quarter" idx="29" hasCustomPrompt="1"/>
          </p:nvPr>
        </p:nvSpPr>
        <p:spPr>
          <a:xfrm>
            <a:off x="6543196" y="237326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22" name="Picture Placeholder 31">
            <a:extLst>
              <a:ext uri="{FF2B5EF4-FFF2-40B4-BE49-F238E27FC236}">
                <a16:creationId xmlns:a16="http://schemas.microsoft.com/office/drawing/2014/main" id="{0DC15D1F-2386-5843-805B-E07CF1356630}"/>
              </a:ext>
            </a:extLst>
          </p:cNvPr>
          <p:cNvSpPr>
            <a:spLocks noGrp="1"/>
          </p:cNvSpPr>
          <p:nvPr>
            <p:ph type="pic" sz="quarter" idx="30" hasCustomPrompt="1"/>
          </p:nvPr>
        </p:nvSpPr>
        <p:spPr>
          <a:xfrm>
            <a:off x="9357637" y="2373262"/>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23" name="Text Placeholder 2">
            <a:extLst>
              <a:ext uri="{FF2B5EF4-FFF2-40B4-BE49-F238E27FC236}">
                <a16:creationId xmlns:a16="http://schemas.microsoft.com/office/drawing/2014/main" id="{7D19598D-D3DB-2346-9FA3-F0F2070A0FFE}"/>
              </a:ext>
            </a:extLst>
          </p:cNvPr>
          <p:cNvSpPr>
            <a:spLocks noGrp="1"/>
          </p:cNvSpPr>
          <p:nvPr>
            <p:ph type="body" sz="quarter" idx="31" hasCustomPrompt="1"/>
          </p:nvPr>
        </p:nvSpPr>
        <p:spPr>
          <a:xfrm>
            <a:off x="910089"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6" name="Text Placeholder 2">
            <a:extLst>
              <a:ext uri="{FF2B5EF4-FFF2-40B4-BE49-F238E27FC236}">
                <a16:creationId xmlns:a16="http://schemas.microsoft.com/office/drawing/2014/main" id="{71564544-6126-0B46-9B8E-56CEF9C0C81C}"/>
              </a:ext>
            </a:extLst>
          </p:cNvPr>
          <p:cNvSpPr>
            <a:spLocks noGrp="1"/>
          </p:cNvSpPr>
          <p:nvPr>
            <p:ph type="body" sz="quarter" idx="33" hasCustomPrompt="1"/>
          </p:nvPr>
        </p:nvSpPr>
        <p:spPr>
          <a:xfrm>
            <a:off x="910089"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
        <p:nvSpPr>
          <p:cNvPr id="29" name="Text Placeholder 2">
            <a:extLst>
              <a:ext uri="{FF2B5EF4-FFF2-40B4-BE49-F238E27FC236}">
                <a16:creationId xmlns:a16="http://schemas.microsoft.com/office/drawing/2014/main" id="{4CD3DCFF-E93E-DD4A-99D9-487A8B315D60}"/>
              </a:ext>
            </a:extLst>
          </p:cNvPr>
          <p:cNvSpPr>
            <a:spLocks noGrp="1"/>
          </p:cNvSpPr>
          <p:nvPr>
            <p:ph type="body" sz="quarter" idx="34" hasCustomPrompt="1"/>
          </p:nvPr>
        </p:nvSpPr>
        <p:spPr>
          <a:xfrm>
            <a:off x="3728755"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32" name="Text Placeholder 2">
            <a:extLst>
              <a:ext uri="{FF2B5EF4-FFF2-40B4-BE49-F238E27FC236}">
                <a16:creationId xmlns:a16="http://schemas.microsoft.com/office/drawing/2014/main" id="{B0032C3A-8CE4-0948-9792-A6A8F64C4680}"/>
              </a:ext>
            </a:extLst>
          </p:cNvPr>
          <p:cNvSpPr>
            <a:spLocks noGrp="1"/>
          </p:cNvSpPr>
          <p:nvPr>
            <p:ph type="body" sz="quarter" idx="35" hasCustomPrompt="1"/>
          </p:nvPr>
        </p:nvSpPr>
        <p:spPr>
          <a:xfrm>
            <a:off x="3728755"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
        <p:nvSpPr>
          <p:cNvPr id="37" name="Text Placeholder 2">
            <a:extLst>
              <a:ext uri="{FF2B5EF4-FFF2-40B4-BE49-F238E27FC236}">
                <a16:creationId xmlns:a16="http://schemas.microsoft.com/office/drawing/2014/main" id="{2E8A92E3-B969-7146-9DAA-EA23E9624B13}"/>
              </a:ext>
            </a:extLst>
          </p:cNvPr>
          <p:cNvSpPr>
            <a:spLocks noGrp="1"/>
          </p:cNvSpPr>
          <p:nvPr>
            <p:ph type="body" sz="quarter" idx="36" hasCustomPrompt="1"/>
          </p:nvPr>
        </p:nvSpPr>
        <p:spPr>
          <a:xfrm>
            <a:off x="6543196"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0" name="Text Placeholder 2">
            <a:extLst>
              <a:ext uri="{FF2B5EF4-FFF2-40B4-BE49-F238E27FC236}">
                <a16:creationId xmlns:a16="http://schemas.microsoft.com/office/drawing/2014/main" id="{E52509D5-030D-B545-8F3C-CFC2610918F1}"/>
              </a:ext>
            </a:extLst>
          </p:cNvPr>
          <p:cNvSpPr>
            <a:spLocks noGrp="1"/>
          </p:cNvSpPr>
          <p:nvPr>
            <p:ph type="body" sz="quarter" idx="37" hasCustomPrompt="1"/>
          </p:nvPr>
        </p:nvSpPr>
        <p:spPr>
          <a:xfrm>
            <a:off x="6543196"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
        <p:nvSpPr>
          <p:cNvPr id="41" name="Text Placeholder 2">
            <a:extLst>
              <a:ext uri="{FF2B5EF4-FFF2-40B4-BE49-F238E27FC236}">
                <a16:creationId xmlns:a16="http://schemas.microsoft.com/office/drawing/2014/main" id="{3AD5CCA3-B65B-F34F-8E8D-952B93DB5167}"/>
              </a:ext>
            </a:extLst>
          </p:cNvPr>
          <p:cNvSpPr>
            <a:spLocks noGrp="1"/>
          </p:cNvSpPr>
          <p:nvPr>
            <p:ph type="body" sz="quarter" idx="38" hasCustomPrompt="1"/>
          </p:nvPr>
        </p:nvSpPr>
        <p:spPr>
          <a:xfrm>
            <a:off x="9357637"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42" name="Text Placeholder 2">
            <a:extLst>
              <a:ext uri="{FF2B5EF4-FFF2-40B4-BE49-F238E27FC236}">
                <a16:creationId xmlns:a16="http://schemas.microsoft.com/office/drawing/2014/main" id="{C69081E0-000C-3542-8DAE-5E5442730D89}"/>
              </a:ext>
            </a:extLst>
          </p:cNvPr>
          <p:cNvSpPr>
            <a:spLocks noGrp="1"/>
          </p:cNvSpPr>
          <p:nvPr>
            <p:ph type="body" sz="quarter" idx="39" hasCustomPrompt="1"/>
          </p:nvPr>
        </p:nvSpPr>
        <p:spPr>
          <a:xfrm>
            <a:off x="9357637"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dirty="0"/>
              <a:t>ONE OR TWO LINES for description</a:t>
            </a:r>
          </a:p>
        </p:txBody>
      </p:sp>
    </p:spTree>
    <p:extLst>
      <p:ext uri="{BB962C8B-B14F-4D97-AF65-F5344CB8AC3E}">
        <p14:creationId xmlns:p14="http://schemas.microsoft.com/office/powerpoint/2010/main" val="16470691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Divider with Subtitle - Gradi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74CF51B1-BA0C-D748-BE3B-1447FAD838E0}"/>
              </a:ext>
            </a:extLst>
          </p:cNvPr>
          <p:cNvPicPr>
            <a:picLocks noChangeAspect="1"/>
          </p:cNvPicPr>
          <p:nvPr userDrawn="1"/>
        </p:nvPicPr>
        <p:blipFill rotWithShape="1">
          <a:blip r:embed="rId2"/>
          <a:srcRect l="12492" t="271" r="32227" b="12618"/>
          <a:stretch/>
        </p:blipFill>
        <p:spPr>
          <a:xfrm>
            <a:off x="0" y="0"/>
            <a:ext cx="12192000" cy="6858000"/>
          </a:xfrm>
          <a:prstGeom prst="rect">
            <a:avLst/>
          </a:prstGeom>
        </p:spPr>
      </p:pic>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4400" y="1371608"/>
            <a:ext cx="10366861" cy="2057397"/>
          </a:xfrm>
        </p:spPr>
        <p:txBody>
          <a:bodyPr/>
          <a:lstStyle>
            <a:lvl1pPr>
              <a:defRPr sz="6000" baseline="0">
                <a:solidFill>
                  <a:schemeClr val="bg2"/>
                </a:solidFill>
              </a:defRPr>
            </a:lvl1pPr>
          </a:lstStyle>
          <a:p>
            <a:r>
              <a:rPr lang="en-US"/>
              <a:t>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9" name="Text Placeholder 2">
            <a:extLst>
              <a:ext uri="{FF2B5EF4-FFF2-40B4-BE49-F238E27FC236}">
                <a16:creationId xmlns:a16="http://schemas.microsoft.com/office/drawing/2014/main" id="{CA7C0192-8E73-3741-B808-E7043B73E544}"/>
              </a:ext>
            </a:extLst>
          </p:cNvPr>
          <p:cNvSpPr>
            <a:spLocks noGrp="1"/>
          </p:cNvSpPr>
          <p:nvPr>
            <p:ph idx="1" hasCustomPrompt="1"/>
          </p:nvPr>
        </p:nvSpPr>
        <p:spPr>
          <a:xfrm>
            <a:off x="929987" y="3702945"/>
            <a:ext cx="10366861" cy="323977"/>
          </a:xfrm>
          <a:prstGeom prst="rect">
            <a:avLst/>
          </a:prstGeom>
        </p:spPr>
        <p:txBody>
          <a:bodyPr vert="horz" lIns="0" tIns="45720" rIns="91440" bIns="45720" rtlCol="0">
            <a:normAutofit/>
          </a:bodyPr>
          <a:lstStyle>
            <a:lvl1pPr marL="0" indent="0">
              <a:buFontTx/>
              <a:buNone/>
              <a:defRPr sz="1800" b="0" i="1" cap="none" spc="0" baseline="0">
                <a:solidFill>
                  <a:schemeClr val="bg2"/>
                </a:solidFill>
                <a:latin typeface="Cambria" panose="02040503050406030204" pitchFamily="18" charset="0"/>
              </a:defRPr>
            </a:lvl1pPr>
          </a:lstStyle>
          <a:p>
            <a:pPr lvl="0"/>
            <a:r>
              <a:rPr lang="en-US" dirty="0"/>
              <a:t>Subtitle if needed Cambria Italic 18pt font lorem ipsum</a:t>
            </a:r>
          </a:p>
        </p:txBody>
      </p:sp>
      <p:sp>
        <p:nvSpPr>
          <p:cNvPr id="14" name="Slide Number Placeholder 5">
            <a:extLst>
              <a:ext uri="{FF2B5EF4-FFF2-40B4-BE49-F238E27FC236}">
                <a16:creationId xmlns:a16="http://schemas.microsoft.com/office/drawing/2014/main" id="{5EEBD4C3-9687-3148-9835-CB92EF3855B4}"/>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bg1"/>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32017829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ection Divider with Subtitle - Gradient">
    <p:bg>
      <p:bgPr>
        <a:solidFill>
          <a:srgbClr val="113C5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4400" y="1371608"/>
            <a:ext cx="10366861" cy="2057397"/>
          </a:xfrm>
        </p:spPr>
        <p:txBody>
          <a:bodyPr/>
          <a:lstStyle>
            <a:lvl1pPr>
              <a:defRPr sz="6000" baseline="0">
                <a:solidFill>
                  <a:schemeClr val="bg2"/>
                </a:solidFill>
              </a:defRPr>
            </a:lvl1pPr>
          </a:lstStyle>
          <a:p>
            <a:r>
              <a:rPr lang="en-US"/>
              <a:t>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9" name="Text Placeholder 2">
            <a:extLst>
              <a:ext uri="{FF2B5EF4-FFF2-40B4-BE49-F238E27FC236}">
                <a16:creationId xmlns:a16="http://schemas.microsoft.com/office/drawing/2014/main" id="{CA7C0192-8E73-3741-B808-E7043B73E544}"/>
              </a:ext>
            </a:extLst>
          </p:cNvPr>
          <p:cNvSpPr>
            <a:spLocks noGrp="1"/>
          </p:cNvSpPr>
          <p:nvPr>
            <p:ph idx="1" hasCustomPrompt="1"/>
          </p:nvPr>
        </p:nvSpPr>
        <p:spPr>
          <a:xfrm>
            <a:off x="929987" y="3702945"/>
            <a:ext cx="10366861" cy="323977"/>
          </a:xfrm>
          <a:prstGeom prst="rect">
            <a:avLst/>
          </a:prstGeom>
        </p:spPr>
        <p:txBody>
          <a:bodyPr vert="horz" lIns="0" tIns="45720" rIns="91440" bIns="45720" rtlCol="0">
            <a:normAutofit/>
          </a:bodyPr>
          <a:lstStyle>
            <a:lvl1pPr marL="0" indent="0">
              <a:buFontTx/>
              <a:buNone/>
              <a:defRPr sz="1800" b="0" i="1" cap="none" spc="0" baseline="0">
                <a:solidFill>
                  <a:schemeClr val="bg2"/>
                </a:solidFill>
                <a:latin typeface="Cambria" panose="02040503050406030204" pitchFamily="18" charset="0"/>
              </a:defRPr>
            </a:lvl1pPr>
          </a:lstStyle>
          <a:p>
            <a:pPr lvl="0"/>
            <a:r>
              <a:rPr lang="en-US" dirty="0"/>
              <a:t>Subtitle if needed Cambria Italic 18pt font lorem ipsum</a:t>
            </a:r>
          </a:p>
        </p:txBody>
      </p:sp>
      <p:sp>
        <p:nvSpPr>
          <p:cNvPr id="14" name="Slide Number Placeholder 5">
            <a:extLst>
              <a:ext uri="{FF2B5EF4-FFF2-40B4-BE49-F238E27FC236}">
                <a16:creationId xmlns:a16="http://schemas.microsoft.com/office/drawing/2014/main" id="{5EEBD4C3-9687-3148-9835-CB92EF3855B4}"/>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bg1"/>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14219468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Section Divider with Subtitle - Gradi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4400" y="1371608"/>
            <a:ext cx="10366861" cy="2057397"/>
          </a:xfrm>
        </p:spPr>
        <p:txBody>
          <a:bodyPr/>
          <a:lstStyle>
            <a:lvl1pPr>
              <a:defRPr sz="6000" baseline="0">
                <a:solidFill>
                  <a:schemeClr val="tx1"/>
                </a:solidFill>
              </a:defRPr>
            </a:lvl1pPr>
          </a:lstStyle>
          <a:p>
            <a:r>
              <a:rPr lang="en-US" dirty="0"/>
              <a:t>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9" name="Text Placeholder 2">
            <a:extLst>
              <a:ext uri="{FF2B5EF4-FFF2-40B4-BE49-F238E27FC236}">
                <a16:creationId xmlns:a16="http://schemas.microsoft.com/office/drawing/2014/main" id="{CA7C0192-8E73-3741-B808-E7043B73E544}"/>
              </a:ext>
            </a:extLst>
          </p:cNvPr>
          <p:cNvSpPr>
            <a:spLocks noGrp="1"/>
          </p:cNvSpPr>
          <p:nvPr>
            <p:ph idx="1" hasCustomPrompt="1"/>
          </p:nvPr>
        </p:nvSpPr>
        <p:spPr>
          <a:xfrm>
            <a:off x="929987" y="3702945"/>
            <a:ext cx="10366861" cy="323977"/>
          </a:xfrm>
          <a:prstGeom prst="rect">
            <a:avLst/>
          </a:prstGeom>
        </p:spPr>
        <p:txBody>
          <a:bodyPr vert="horz" lIns="0" tIns="45720" rIns="91440" bIns="45720" rtlCol="0">
            <a:normAutofit/>
          </a:bodyPr>
          <a:lstStyle>
            <a:lvl1pPr marL="0" indent="0">
              <a:buFontTx/>
              <a:buNone/>
              <a:defRPr sz="1800" b="0" i="1" cap="none" spc="0" baseline="0">
                <a:solidFill>
                  <a:schemeClr val="tx1"/>
                </a:solidFill>
                <a:latin typeface="Cambria" panose="02040503050406030204" pitchFamily="18" charset="0"/>
              </a:defRPr>
            </a:lvl1pPr>
          </a:lstStyle>
          <a:p>
            <a:pPr lvl="0"/>
            <a:r>
              <a:rPr lang="en-US" dirty="0"/>
              <a:t>Subtitle if needed Cambria Italic 18pt font lorem ipsum</a:t>
            </a:r>
          </a:p>
        </p:txBody>
      </p:sp>
      <p:sp>
        <p:nvSpPr>
          <p:cNvPr id="10" name="Slide Number Placeholder 5">
            <a:extLst>
              <a:ext uri="{FF2B5EF4-FFF2-40B4-BE49-F238E27FC236}">
                <a16:creationId xmlns:a16="http://schemas.microsoft.com/office/drawing/2014/main" id="{5B0C05F0-E967-F84E-89BB-F5BF21AD7C08}"/>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3189283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 Gradient">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46AEBAC-6327-A345-B4D7-22C5C9C5C596}"/>
              </a:ext>
            </a:extLst>
          </p:cNvPr>
          <p:cNvPicPr>
            <a:picLocks noChangeAspect="1"/>
          </p:cNvPicPr>
          <p:nvPr userDrawn="1"/>
        </p:nvPicPr>
        <p:blipFill rotWithShape="1">
          <a:blip r:embed="rId2"/>
          <a:srcRect l="12492" t="271" r="32227" b="12618"/>
          <a:stretch/>
        </p:blipFill>
        <p:spPr>
          <a:xfrm>
            <a:off x="0" y="0"/>
            <a:ext cx="12192000" cy="6858000"/>
          </a:xfrm>
          <a:prstGeom prst="rect">
            <a:avLst/>
          </a:prstGeom>
        </p:spPr>
      </p:pic>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dirty="0"/>
          </a:p>
        </p:txBody>
      </p:sp>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bg2"/>
                </a:solidFill>
              </a:defRPr>
            </a:lvl1pPr>
          </a:lstStyle>
          <a:p>
            <a:r>
              <a:rPr lang="en-US" dirty="0"/>
              <a:t>Click to edit Master title style</a:t>
            </a:r>
          </a:p>
        </p:txBody>
      </p:sp>
    </p:spTree>
    <p:extLst>
      <p:ext uri="{BB962C8B-B14F-4D97-AF65-F5344CB8AC3E}">
        <p14:creationId xmlns:p14="http://schemas.microsoft.com/office/powerpoint/2010/main" val="303378455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theme" Target="../theme/theme1.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25C1A71-AFFB-8540-8AB0-FC76F28A9580}"/>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
        <p:nvSpPr>
          <p:cNvPr id="3" name="Text Placeholder 2">
            <a:extLst>
              <a:ext uri="{FF2B5EF4-FFF2-40B4-BE49-F238E27FC236}">
                <a16:creationId xmlns:a16="http://schemas.microsoft.com/office/drawing/2014/main" id="{3D5B8505-AFDE-DE43-9426-A9D9F85A1B07}"/>
              </a:ext>
            </a:extLst>
          </p:cNvPr>
          <p:cNvSpPr>
            <a:spLocks noGrp="1"/>
          </p:cNvSpPr>
          <p:nvPr>
            <p:ph type="body" idx="1"/>
          </p:nvPr>
        </p:nvSpPr>
        <p:spPr>
          <a:xfrm>
            <a:off x="914403" y="1999251"/>
            <a:ext cx="10366861" cy="3944355"/>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itle Placeholder 17">
            <a:extLst>
              <a:ext uri="{FF2B5EF4-FFF2-40B4-BE49-F238E27FC236}">
                <a16:creationId xmlns:a16="http://schemas.microsoft.com/office/drawing/2014/main" id="{C747C782-C471-5644-AC30-24AB15F2F632}"/>
              </a:ext>
            </a:extLst>
          </p:cNvPr>
          <p:cNvSpPr>
            <a:spLocks noGrp="1"/>
          </p:cNvSpPr>
          <p:nvPr>
            <p:ph type="title"/>
          </p:nvPr>
        </p:nvSpPr>
        <p:spPr>
          <a:xfrm>
            <a:off x="910091" y="356751"/>
            <a:ext cx="8877239" cy="798177"/>
          </a:xfrm>
          <a:prstGeom prst="rect">
            <a:avLst/>
          </a:prstGeom>
        </p:spPr>
        <p:txBody>
          <a:bodyPr vert="horz" lIns="0" tIns="45720" rIns="91440" bIns="45720" rtlCol="0" anchor="b" anchorCtr="0">
            <a:noAutofit/>
          </a:bodyPr>
          <a:lstStyle/>
          <a:p>
            <a:r>
              <a:rPr lang="en-US" dirty="0"/>
              <a:t>Click to edit Master title style</a:t>
            </a:r>
          </a:p>
        </p:txBody>
      </p:sp>
    </p:spTree>
    <p:extLst>
      <p:ext uri="{BB962C8B-B14F-4D97-AF65-F5344CB8AC3E}">
        <p14:creationId xmlns:p14="http://schemas.microsoft.com/office/powerpoint/2010/main" val="3854450029"/>
      </p:ext>
    </p:extLst>
  </p:cSld>
  <p:clrMap bg1="lt1" tx1="dk1" bg2="lt2" tx2="dk2" accent1="accent1" accent2="accent2" accent3="accent3" accent4="accent4" accent5="accent5" accent6="accent6" hlink="hlink" folHlink="folHlink"/>
  <p:sldLayoutIdLst>
    <p:sldLayoutId id="2147483672" r:id="rId1"/>
    <p:sldLayoutId id="2147483707" r:id="rId2"/>
    <p:sldLayoutId id="2147483651" r:id="rId3"/>
    <p:sldLayoutId id="2147483703" r:id="rId4"/>
    <p:sldLayoutId id="2147483708" r:id="rId5"/>
    <p:sldLayoutId id="2147483652" r:id="rId6"/>
    <p:sldLayoutId id="2147483709" r:id="rId7"/>
    <p:sldLayoutId id="2147483710" r:id="rId8"/>
    <p:sldLayoutId id="2147483699" r:id="rId9"/>
    <p:sldLayoutId id="2147483698" r:id="rId10"/>
    <p:sldLayoutId id="2147483676" r:id="rId11"/>
    <p:sldLayoutId id="2147483732" r:id="rId12"/>
    <p:sldLayoutId id="2147483733" r:id="rId13"/>
    <p:sldLayoutId id="2147483734" r:id="rId14"/>
    <p:sldLayoutId id="2147483656" r:id="rId15"/>
    <p:sldLayoutId id="2147483691" r:id="rId16"/>
    <p:sldLayoutId id="2147483655" r:id="rId17"/>
    <p:sldLayoutId id="2147483661" r:id="rId18"/>
    <p:sldLayoutId id="2147483692" r:id="rId19"/>
    <p:sldLayoutId id="2147483659" r:id="rId20"/>
    <p:sldLayoutId id="2147483684" r:id="rId21"/>
    <p:sldLayoutId id="2147483693" r:id="rId22"/>
    <p:sldLayoutId id="2147483683" r:id="rId23"/>
    <p:sldLayoutId id="2147483701" r:id="rId24"/>
    <p:sldLayoutId id="2147483702" r:id="rId25"/>
    <p:sldLayoutId id="2147483685" r:id="rId26"/>
    <p:sldLayoutId id="2147483719" r:id="rId27"/>
    <p:sldLayoutId id="2147483682" r:id="rId28"/>
    <p:sldLayoutId id="2147483686" r:id="rId29"/>
    <p:sldLayoutId id="2147483712" r:id="rId30"/>
    <p:sldLayoutId id="2147483713" r:id="rId31"/>
    <p:sldLayoutId id="2147483716" r:id="rId32"/>
    <p:sldLayoutId id="2147483717" r:id="rId33"/>
    <p:sldLayoutId id="2147483718" r:id="rId34"/>
    <p:sldLayoutId id="2147483726" r:id="rId35"/>
    <p:sldLayoutId id="2147483720" r:id="rId36"/>
    <p:sldLayoutId id="2147483681" r:id="rId37"/>
    <p:sldLayoutId id="2147483731" r:id="rId38"/>
    <p:sldLayoutId id="2147483722" r:id="rId39"/>
    <p:sldLayoutId id="2147483723" r:id="rId40"/>
    <p:sldLayoutId id="2147483724" r:id="rId41"/>
    <p:sldLayoutId id="2147483725" r:id="rId42"/>
    <p:sldLayoutId id="2147483711" r:id="rId43"/>
    <p:sldLayoutId id="2147483715" r:id="rId44"/>
    <p:sldLayoutId id="2147483690" r:id="rId45"/>
    <p:sldLayoutId id="2147483689" r:id="rId46"/>
    <p:sldLayoutId id="2147483687" r:id="rId47"/>
    <p:sldLayoutId id="2147483729" r:id="rId48"/>
    <p:sldLayoutId id="2147483728" r:id="rId49"/>
    <p:sldLayoutId id="2147483730" r:id="rId50"/>
    <p:sldLayoutId id="2147483697" r:id="rId51"/>
    <p:sldLayoutId id="2147483700" r:id="rId52"/>
    <p:sldLayoutId id="2147483735" r:id="rId53"/>
    <p:sldLayoutId id="2147483680" r:id="rId54"/>
    <p:sldLayoutId id="2147483679" r:id="rId55"/>
    <p:sldLayoutId id="2147483696" r:id="rId56"/>
  </p:sldLayoutIdLst>
  <p:hf hdr="0" dt="0"/>
  <p:txStyles>
    <p:titleStyle>
      <a:lvl1pPr algn="l" defTabSz="914173" rtl="0" eaLnBrk="1" latinLnBrk="0" hangingPunct="1">
        <a:lnSpc>
          <a:spcPct val="90000"/>
        </a:lnSpc>
        <a:spcBef>
          <a:spcPct val="0"/>
        </a:spcBef>
        <a:buNone/>
        <a:defRPr sz="4000" b="1" i="0" kern="1200" cap="all" spc="40" baseline="0">
          <a:solidFill>
            <a:schemeClr val="tx1"/>
          </a:solidFill>
          <a:latin typeface="Oswald" pitchFamily="2" charset="77"/>
          <a:ea typeface="Noto Serif" panose="02020502060505020204" pitchFamily="18" charset="0"/>
          <a:cs typeface="Noto Serif" panose="02020502060505020204" pitchFamily="18" charset="0"/>
        </a:defRPr>
      </a:lvl1pPr>
    </p:titleStyle>
    <p:body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3" rtl="0" eaLnBrk="1" latinLnBrk="0" hangingPunct="1">
        <a:defRPr sz="1800" kern="1200">
          <a:solidFill>
            <a:schemeClr val="tx1"/>
          </a:solidFill>
          <a:latin typeface="+mn-lt"/>
          <a:ea typeface="+mn-ea"/>
          <a:cs typeface="+mn-cs"/>
        </a:defRPr>
      </a:lvl1pPr>
      <a:lvl2pPr marL="457087" algn="l" defTabSz="914173" rtl="0" eaLnBrk="1" latinLnBrk="0" hangingPunct="1">
        <a:defRPr sz="1800" kern="1200">
          <a:solidFill>
            <a:schemeClr val="tx1"/>
          </a:solidFill>
          <a:latin typeface="+mn-lt"/>
          <a:ea typeface="+mn-ea"/>
          <a:cs typeface="+mn-cs"/>
        </a:defRPr>
      </a:lvl2pPr>
      <a:lvl3pPr marL="914173" algn="l" defTabSz="914173" rtl="0" eaLnBrk="1" latinLnBrk="0" hangingPunct="1">
        <a:defRPr sz="1800" kern="1200">
          <a:solidFill>
            <a:schemeClr val="tx1"/>
          </a:solidFill>
          <a:latin typeface="+mn-lt"/>
          <a:ea typeface="+mn-ea"/>
          <a:cs typeface="+mn-cs"/>
        </a:defRPr>
      </a:lvl3pPr>
      <a:lvl4pPr marL="1371260" algn="l" defTabSz="914173" rtl="0" eaLnBrk="1" latinLnBrk="0" hangingPunct="1">
        <a:defRPr sz="1800" kern="1200">
          <a:solidFill>
            <a:schemeClr val="tx1"/>
          </a:solidFill>
          <a:latin typeface="+mn-lt"/>
          <a:ea typeface="+mn-ea"/>
          <a:cs typeface="+mn-cs"/>
        </a:defRPr>
      </a:lvl4pPr>
      <a:lvl5pPr marL="1828348" algn="l" defTabSz="914173" rtl="0" eaLnBrk="1" latinLnBrk="0" hangingPunct="1">
        <a:defRPr sz="1800" kern="1200">
          <a:solidFill>
            <a:schemeClr val="tx1"/>
          </a:solidFill>
          <a:latin typeface="+mn-lt"/>
          <a:ea typeface="+mn-ea"/>
          <a:cs typeface="+mn-cs"/>
        </a:defRPr>
      </a:lvl5pPr>
      <a:lvl6pPr marL="2285434" algn="l" defTabSz="914173" rtl="0" eaLnBrk="1" latinLnBrk="0" hangingPunct="1">
        <a:defRPr sz="1800" kern="1200">
          <a:solidFill>
            <a:schemeClr val="tx1"/>
          </a:solidFill>
          <a:latin typeface="+mn-lt"/>
          <a:ea typeface="+mn-ea"/>
          <a:cs typeface="+mn-cs"/>
        </a:defRPr>
      </a:lvl6pPr>
      <a:lvl7pPr marL="2742518" algn="l" defTabSz="914173" rtl="0" eaLnBrk="1" latinLnBrk="0" hangingPunct="1">
        <a:defRPr sz="1800" kern="1200">
          <a:solidFill>
            <a:schemeClr val="tx1"/>
          </a:solidFill>
          <a:latin typeface="+mn-lt"/>
          <a:ea typeface="+mn-ea"/>
          <a:cs typeface="+mn-cs"/>
        </a:defRPr>
      </a:lvl7pPr>
      <a:lvl8pPr marL="3199607" algn="l" defTabSz="914173" rtl="0" eaLnBrk="1" latinLnBrk="0" hangingPunct="1">
        <a:defRPr sz="1800" kern="1200">
          <a:solidFill>
            <a:schemeClr val="tx1"/>
          </a:solidFill>
          <a:latin typeface="+mn-lt"/>
          <a:ea typeface="+mn-ea"/>
          <a:cs typeface="+mn-cs"/>
        </a:defRPr>
      </a:lvl8pPr>
      <a:lvl9pPr marL="3656691" algn="l" defTabSz="91417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121" userDrawn="1">
          <p15:clr>
            <a:srgbClr val="F26B43"/>
          </p15:clr>
        </p15:guide>
        <p15:guide id="2" orient="horz" pos="192" userDrawn="1">
          <p15:clr>
            <a:srgbClr val="F26B43"/>
          </p15:clr>
        </p15:guide>
        <p15:guide id="3" pos="768" userDrawn="1">
          <p15:clr>
            <a:srgbClr val="F26B43"/>
          </p15:clr>
        </p15:guide>
        <p15:guide id="4" pos="9473" userDrawn="1">
          <p15:clr>
            <a:srgbClr val="F26B43"/>
          </p15:clr>
        </p15:guide>
        <p15:guide id="5" orient="horz" pos="768" userDrawn="1">
          <p15:clr>
            <a:srgbClr val="F26B43"/>
          </p15:clr>
        </p15:guide>
        <p15:guide id="6" orient="horz" pos="4992" userDrawn="1">
          <p15:clr>
            <a:srgbClr val="F26B43"/>
          </p15:clr>
        </p15:guide>
        <p15:guide id="7" orient="horz" pos="5592" userDrawn="1">
          <p15:clr>
            <a:srgbClr val="F26B43"/>
          </p15:clr>
        </p15:guide>
        <p15:guide id="8" pos="9801" userDrawn="1">
          <p15:clr>
            <a:srgbClr val="F26B43"/>
          </p15:clr>
        </p15:guide>
        <p15:guide id="9" pos="197" userDrawn="1">
          <p15:clr>
            <a:srgbClr val="F26B43"/>
          </p15:clr>
        </p15:guide>
        <p15:guide id="10" orient="horz" pos="29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www.studentaid.gov/settings/edit-information/personal-information" TargetMode="Externa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3.xm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hyperlink" Target="http://www.studentaid.gov/help-center/answers/topic/managing_your_account/articles" TargetMode="Externa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DFCB396-2436-0643-9A1A-300490B54F37}"/>
              </a:ext>
              <a:ext uri="{C183D7F6-B498-43B3-948B-1728B52AA6E4}">
                <adec:decorative xmlns:adec="http://schemas.microsoft.com/office/drawing/2017/decorative" val="1"/>
              </a:ext>
            </a:extLst>
          </p:cNvPr>
          <p:cNvSpPr>
            <a:spLocks noGrp="1"/>
          </p:cNvSpPr>
          <p:nvPr>
            <p:ph type="sldNum" sz="quarter" idx="4"/>
          </p:nvPr>
        </p:nvSpPr>
        <p:spPr/>
        <p:txBody>
          <a:bodyPr/>
          <a:lstStyle/>
          <a:p>
            <a:fld id="{234755BD-B4AC-9044-BCE4-27904766F8BB}" type="slidenum">
              <a:rPr lang="en-US" smtClean="0"/>
              <a:pPr/>
              <a:t>1</a:t>
            </a:fld>
            <a:endParaRPr lang="en-US" dirty="0"/>
          </a:p>
        </p:txBody>
      </p:sp>
      <p:sp>
        <p:nvSpPr>
          <p:cNvPr id="3" name="Title 2">
            <a:extLst>
              <a:ext uri="{FF2B5EF4-FFF2-40B4-BE49-F238E27FC236}">
                <a16:creationId xmlns:a16="http://schemas.microsoft.com/office/drawing/2014/main" id="{1E47BF68-89CF-A44A-A2D3-C491FB45C96D}"/>
              </a:ext>
            </a:extLst>
          </p:cNvPr>
          <p:cNvSpPr>
            <a:spLocks noGrp="1"/>
          </p:cNvSpPr>
          <p:nvPr>
            <p:ph type="title"/>
          </p:nvPr>
        </p:nvSpPr>
        <p:spPr>
          <a:xfrm>
            <a:off x="912571" y="120906"/>
            <a:ext cx="8874760" cy="798177"/>
          </a:xfrm>
        </p:spPr>
        <p:txBody>
          <a:bodyPr/>
          <a:lstStyle/>
          <a:p>
            <a:r>
              <a:rPr lang="en-US" dirty="0">
                <a:latin typeface="+mj-lt"/>
              </a:rPr>
              <a:t>NOTE TO PRESENTER </a:t>
            </a:r>
          </a:p>
        </p:txBody>
      </p:sp>
      <p:sp>
        <p:nvSpPr>
          <p:cNvPr id="4" name="Rectangle 3">
            <a:extLst>
              <a:ext uri="{FF2B5EF4-FFF2-40B4-BE49-F238E27FC236}">
                <a16:creationId xmlns:a16="http://schemas.microsoft.com/office/drawing/2014/main" id="{F0421FE4-895B-414A-95BF-2A70634FE7DA}"/>
              </a:ext>
            </a:extLst>
          </p:cNvPr>
          <p:cNvSpPr/>
          <p:nvPr/>
        </p:nvSpPr>
        <p:spPr>
          <a:xfrm>
            <a:off x="3048000" y="1720840"/>
            <a:ext cx="6096000" cy="4093428"/>
          </a:xfrm>
          <a:prstGeom prst="rect">
            <a:avLst/>
          </a:prstGeom>
        </p:spPr>
        <p:txBody>
          <a:bodyPr>
            <a:spAutoFit/>
          </a:bodyPr>
          <a:lstStyle/>
          <a:p>
            <a:r>
              <a:rPr lang="en-US" sz="2000" dirty="0"/>
              <a:t>This presentation provides information on the account username and password (FSA ID) that can be used in outreach to students and parents. The presentation was created by Federal Student Aid, an office of the U.S. Department of Education (ED). You can add or delete content to/from it. However, you must ensure that any edits made to this presentation and/or any uses of this presentation are done in a manner that furthers the goals of ED. [This presentation was updated in December 2023]</a:t>
            </a:r>
          </a:p>
          <a:p>
            <a:endParaRPr lang="en-US" sz="2000" dirty="0"/>
          </a:p>
          <a:p>
            <a:r>
              <a:rPr lang="en-US" sz="2000" dirty="0"/>
              <a:t>[Delete this slide before you use the PowerPoint deck in your presentation.]</a:t>
            </a:r>
          </a:p>
        </p:txBody>
      </p:sp>
    </p:spTree>
    <p:extLst>
      <p:ext uri="{BB962C8B-B14F-4D97-AF65-F5344CB8AC3E}">
        <p14:creationId xmlns:p14="http://schemas.microsoft.com/office/powerpoint/2010/main" val="18386763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294C18-C87F-9B48-8FA1-AEE29C28D7A5}"/>
              </a:ext>
              <a:ext uri="{C183D7F6-B498-43B3-948B-1728B52AA6E4}">
                <adec:decorative xmlns:adec="http://schemas.microsoft.com/office/drawing/2017/decorative" val="1"/>
              </a:ext>
            </a:extLst>
          </p:cNvPr>
          <p:cNvSpPr>
            <a:spLocks noGrp="1"/>
          </p:cNvSpPr>
          <p:nvPr>
            <p:ph type="sldNum" sz="quarter" idx="10"/>
          </p:nvPr>
        </p:nvSpPr>
        <p:spPr>
          <a:xfrm>
            <a:off x="11707151" y="6340592"/>
            <a:ext cx="399651" cy="312098"/>
          </a:xfrm>
        </p:spPr>
        <p:txBody>
          <a:bodyPr/>
          <a:lstStyle/>
          <a:p>
            <a:fld id="{234755BD-B4AC-9044-BCE4-27904766F8BB}" type="slidenum">
              <a:rPr lang="en-US" smtClean="0"/>
              <a:pPr/>
              <a:t>10</a:t>
            </a:fld>
            <a:endParaRPr lang="en-US" dirty="0"/>
          </a:p>
        </p:txBody>
      </p:sp>
      <p:sp>
        <p:nvSpPr>
          <p:cNvPr id="3" name="Title 2">
            <a:extLst>
              <a:ext uri="{FF2B5EF4-FFF2-40B4-BE49-F238E27FC236}">
                <a16:creationId xmlns:a16="http://schemas.microsoft.com/office/drawing/2014/main" id="{FF8095B9-5065-9146-BCD2-C00C25F1DF8A}"/>
              </a:ext>
            </a:extLst>
          </p:cNvPr>
          <p:cNvSpPr>
            <a:spLocks noGrp="1"/>
          </p:cNvSpPr>
          <p:nvPr>
            <p:ph type="title"/>
          </p:nvPr>
        </p:nvSpPr>
        <p:spPr>
          <a:xfrm>
            <a:off x="912571" y="628183"/>
            <a:ext cx="10794580" cy="798177"/>
          </a:xfrm>
        </p:spPr>
        <p:txBody>
          <a:bodyPr/>
          <a:lstStyle/>
          <a:p>
            <a:r>
              <a:rPr lang="en-US" altLang="en-US" dirty="0">
                <a:latin typeface="Arial" charset="0"/>
                <a:cs typeface="Arial" charset="0"/>
              </a:rPr>
              <a:t>Provide Personal Identification Information – No SSN</a:t>
            </a:r>
            <a:endParaRPr lang="en-US" dirty="0"/>
          </a:p>
        </p:txBody>
      </p:sp>
      <p:sp>
        <p:nvSpPr>
          <p:cNvPr id="4" name="Text Placeholder 3">
            <a:extLst>
              <a:ext uri="{FF2B5EF4-FFF2-40B4-BE49-F238E27FC236}">
                <a16:creationId xmlns:a16="http://schemas.microsoft.com/office/drawing/2014/main" id="{8C054D3C-AA30-EB48-8868-C3357CA52C6B}"/>
              </a:ext>
            </a:extLst>
          </p:cNvPr>
          <p:cNvSpPr>
            <a:spLocks noGrp="1"/>
          </p:cNvSpPr>
          <p:nvPr>
            <p:ph type="body" sz="quarter" idx="20"/>
          </p:nvPr>
        </p:nvSpPr>
        <p:spPr>
          <a:xfrm>
            <a:off x="897121" y="1627936"/>
            <a:ext cx="4486538" cy="4735418"/>
          </a:xfrm>
        </p:spPr>
        <p:txBody>
          <a:bodyPr/>
          <a:lstStyle/>
          <a:p>
            <a:pPr marL="171450" indent="-171450">
              <a:lnSpc>
                <a:spcPct val="100000"/>
              </a:lnSpc>
              <a:buFont typeface="Arial" panose="020B0604020202020204" pitchFamily="34" charset="0"/>
              <a:buChar char="•"/>
            </a:pPr>
            <a:r>
              <a:rPr lang="en-US" sz="2000" dirty="0">
                <a:latin typeface="+mj-lt"/>
              </a:rPr>
              <a:t>If you don’t have a Social Security number and you check the “I don’t have a Social Security number” box, this warning screen will pop up.</a:t>
            </a:r>
          </a:p>
          <a:p>
            <a:pPr marL="171450" indent="-171450">
              <a:lnSpc>
                <a:spcPct val="100000"/>
              </a:lnSpc>
              <a:buFont typeface="Arial" panose="020B0604020202020204" pitchFamily="34" charset="0"/>
              <a:buChar char="•"/>
            </a:pPr>
            <a:r>
              <a:rPr lang="en-US" sz="2000" dirty="0">
                <a:latin typeface="+mj-lt"/>
              </a:rPr>
              <a:t>Read it carefully and then select “Continue Without SSN” </a:t>
            </a:r>
          </a:p>
          <a:p>
            <a:endParaRPr lang="en-US" sz="2000" dirty="0"/>
          </a:p>
          <a:p>
            <a:endParaRPr lang="en-US" sz="2000" dirty="0"/>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171450" indent="-171450">
              <a:buFont typeface="Arial" panose="020B0604020202020204" pitchFamily="34" charset="0"/>
              <a:buChar char="•"/>
            </a:pPr>
            <a:endParaRPr lang="en-US" altLang="en-US" dirty="0">
              <a:solidFill>
                <a:schemeClr val="tx1"/>
              </a:solidFill>
              <a:latin typeface="Arial" charset="0"/>
              <a:cs typeface="Arial" charset="0"/>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pic>
        <p:nvPicPr>
          <p:cNvPr id="2050" name="Picture 6">
            <a:extLst>
              <a:ext uri="{FF2B5EF4-FFF2-40B4-BE49-F238E27FC236}">
                <a16:creationId xmlns:a16="http://schemas.microsoft.com/office/drawing/2014/main" id="{29AE17B0-AC45-52D8-4991-1F71896AD5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1191" y="1426360"/>
            <a:ext cx="6117031" cy="5250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57559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774BF27-2295-7146-92CF-4DCE7B001F3F}"/>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11</a:t>
            </a:fld>
            <a:endParaRPr lang="en-US" dirty="0"/>
          </a:p>
        </p:txBody>
      </p:sp>
      <p:sp>
        <p:nvSpPr>
          <p:cNvPr id="3" name="Title 2">
            <a:extLst>
              <a:ext uri="{FF2B5EF4-FFF2-40B4-BE49-F238E27FC236}">
                <a16:creationId xmlns:a16="http://schemas.microsoft.com/office/drawing/2014/main" id="{E8DCD884-7F95-1743-8E4D-1854CB200BE4}"/>
              </a:ext>
            </a:extLst>
          </p:cNvPr>
          <p:cNvSpPr>
            <a:spLocks noGrp="1"/>
          </p:cNvSpPr>
          <p:nvPr>
            <p:ph type="title"/>
          </p:nvPr>
        </p:nvSpPr>
        <p:spPr>
          <a:xfrm>
            <a:off x="912571" y="264592"/>
            <a:ext cx="10794580" cy="798177"/>
          </a:xfrm>
        </p:spPr>
        <p:txBody>
          <a:bodyPr/>
          <a:lstStyle/>
          <a:p>
            <a:r>
              <a:rPr lang="en-US" dirty="0">
                <a:latin typeface="+mj-lt"/>
              </a:rPr>
              <a:t>Create Your account</a:t>
            </a:r>
          </a:p>
        </p:txBody>
      </p:sp>
      <p:sp>
        <p:nvSpPr>
          <p:cNvPr id="4" name="Text Placeholder 3">
            <a:extLst>
              <a:ext uri="{FF2B5EF4-FFF2-40B4-BE49-F238E27FC236}">
                <a16:creationId xmlns:a16="http://schemas.microsoft.com/office/drawing/2014/main" id="{8381EEFC-E61B-5C43-BD12-B859DBE4DB47}"/>
              </a:ext>
            </a:extLst>
          </p:cNvPr>
          <p:cNvSpPr>
            <a:spLocks noGrp="1"/>
          </p:cNvSpPr>
          <p:nvPr>
            <p:ph type="body" sz="quarter" idx="20"/>
          </p:nvPr>
        </p:nvSpPr>
        <p:spPr>
          <a:xfrm>
            <a:off x="674609" y="1853856"/>
            <a:ext cx="4597400" cy="2521403"/>
          </a:xfrm>
        </p:spPr>
        <p:txBody>
          <a:bodyPr/>
          <a:lstStyle/>
          <a:p>
            <a:pPr>
              <a:lnSpc>
                <a:spcPct val="100000"/>
              </a:lnSpc>
            </a:pPr>
            <a:r>
              <a:rPr lang="en-US" sz="1800" dirty="0">
                <a:latin typeface="+mj-lt"/>
              </a:rPr>
              <a:t>Username:</a:t>
            </a:r>
          </a:p>
          <a:p>
            <a:pPr marL="171450" indent="-171450">
              <a:lnSpc>
                <a:spcPct val="100000"/>
              </a:lnSpc>
              <a:buFont typeface="Arial" panose="020B0604020202020204" pitchFamily="34" charset="0"/>
              <a:buChar char="•"/>
            </a:pPr>
            <a:r>
              <a:rPr lang="en-US" sz="1800" dirty="0">
                <a:latin typeface="+mj-lt"/>
              </a:rPr>
              <a:t>Don’t include personal info such as your name or date of birth.</a:t>
            </a:r>
          </a:p>
          <a:p>
            <a:pPr marL="171450" indent="-171450">
              <a:lnSpc>
                <a:spcPct val="100000"/>
              </a:lnSpc>
              <a:buFont typeface="Arial" panose="020B0604020202020204" pitchFamily="34" charset="0"/>
              <a:buChar char="•"/>
            </a:pPr>
            <a:r>
              <a:rPr lang="en-US" sz="1800" dirty="0">
                <a:latin typeface="+mj-lt"/>
              </a:rPr>
              <a:t>If you see a message “The username you entered is already in use,” then someone has already used that username.</a:t>
            </a:r>
          </a:p>
          <a:p>
            <a:pPr>
              <a:lnSpc>
                <a:spcPct val="100000"/>
              </a:lnSpc>
            </a:pPr>
            <a:r>
              <a:rPr lang="en-US" sz="1800" dirty="0">
                <a:latin typeface="+mj-lt"/>
              </a:rPr>
              <a:t>Password:</a:t>
            </a:r>
          </a:p>
          <a:p>
            <a:pPr marL="285750" indent="-285750">
              <a:lnSpc>
                <a:spcPct val="100000"/>
              </a:lnSpc>
              <a:buFont typeface="Arial" panose="020B0604020202020204" pitchFamily="34" charset="0"/>
              <a:buChar char="•"/>
              <a:defRPr/>
            </a:pPr>
            <a:r>
              <a:rPr lang="en-US" sz="1800" dirty="0">
                <a:latin typeface="+mj-lt"/>
              </a:rPr>
              <a:t>Your password must be between 8 and 30 characters in length and must contain at least one uppercase letter, one lowercase letter, and one number.</a:t>
            </a:r>
          </a:p>
          <a:p>
            <a:pPr marL="285750" indent="-285750">
              <a:lnSpc>
                <a:spcPct val="100000"/>
              </a:lnSpc>
              <a:buFont typeface="Arial" panose="020B0604020202020204" pitchFamily="34" charset="0"/>
              <a:buChar char="•"/>
              <a:defRPr/>
            </a:pPr>
            <a:r>
              <a:rPr lang="en-US" sz="1800" dirty="0">
                <a:latin typeface="+mj-lt"/>
              </a:rPr>
              <a:t>Your password is case-sensitive</a:t>
            </a:r>
            <a:r>
              <a:rPr lang="en-US" sz="1800" dirty="0"/>
              <a:t>.</a:t>
            </a:r>
          </a:p>
          <a:p>
            <a:endParaRPr lang="en-US" dirty="0"/>
          </a:p>
        </p:txBody>
      </p:sp>
      <p:pic>
        <p:nvPicPr>
          <p:cNvPr id="6" name="Picture 5" descr="Image of the &quot;Account Information&quot; page showing fields for Username, Email Address, Confirm Email Address, Password, and Confirm Password.">
            <a:extLst>
              <a:ext uri="{FF2B5EF4-FFF2-40B4-BE49-F238E27FC236}">
                <a16:creationId xmlns:a16="http://schemas.microsoft.com/office/drawing/2014/main" id="{CB8A5BD5-9F29-4FCB-AB56-213E118A5219}"/>
              </a:ext>
            </a:extLst>
          </p:cNvPr>
          <p:cNvPicPr>
            <a:picLocks noChangeAspect="1"/>
          </p:cNvPicPr>
          <p:nvPr/>
        </p:nvPicPr>
        <p:blipFill rotWithShape="1">
          <a:blip r:embed="rId2"/>
          <a:srcRect l="22232" r="22455"/>
          <a:stretch/>
        </p:blipFill>
        <p:spPr>
          <a:xfrm>
            <a:off x="5308672" y="1147683"/>
            <a:ext cx="6380448" cy="5551312"/>
          </a:xfrm>
          <a:prstGeom prst="rect">
            <a:avLst/>
          </a:prstGeom>
        </p:spPr>
      </p:pic>
    </p:spTree>
    <p:extLst>
      <p:ext uri="{BB962C8B-B14F-4D97-AF65-F5344CB8AC3E}">
        <p14:creationId xmlns:p14="http://schemas.microsoft.com/office/powerpoint/2010/main" val="14036343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774BF27-2295-7146-92CF-4DCE7B001F3F}"/>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12</a:t>
            </a:fld>
            <a:endParaRPr lang="en-US" dirty="0"/>
          </a:p>
        </p:txBody>
      </p:sp>
      <p:sp>
        <p:nvSpPr>
          <p:cNvPr id="3" name="Title 2">
            <a:extLst>
              <a:ext uri="{FF2B5EF4-FFF2-40B4-BE49-F238E27FC236}">
                <a16:creationId xmlns:a16="http://schemas.microsoft.com/office/drawing/2014/main" id="{E8DCD884-7F95-1743-8E4D-1854CB200BE4}"/>
              </a:ext>
            </a:extLst>
          </p:cNvPr>
          <p:cNvSpPr>
            <a:spLocks noGrp="1"/>
          </p:cNvSpPr>
          <p:nvPr>
            <p:ph type="title"/>
          </p:nvPr>
        </p:nvSpPr>
        <p:spPr>
          <a:xfrm>
            <a:off x="912571" y="120906"/>
            <a:ext cx="8874760" cy="798177"/>
          </a:xfrm>
        </p:spPr>
        <p:txBody>
          <a:bodyPr/>
          <a:lstStyle/>
          <a:p>
            <a:r>
              <a:rPr lang="en-US" dirty="0">
                <a:latin typeface="+mj-lt"/>
              </a:rPr>
              <a:t>Provide Contact information</a:t>
            </a:r>
          </a:p>
        </p:txBody>
      </p:sp>
      <p:sp>
        <p:nvSpPr>
          <p:cNvPr id="4" name="Text Placeholder 3">
            <a:extLst>
              <a:ext uri="{FF2B5EF4-FFF2-40B4-BE49-F238E27FC236}">
                <a16:creationId xmlns:a16="http://schemas.microsoft.com/office/drawing/2014/main" id="{8381EEFC-E61B-5C43-BD12-B859DBE4DB47}"/>
              </a:ext>
            </a:extLst>
          </p:cNvPr>
          <p:cNvSpPr>
            <a:spLocks noGrp="1"/>
          </p:cNvSpPr>
          <p:nvPr>
            <p:ph type="body" sz="quarter" idx="20"/>
          </p:nvPr>
        </p:nvSpPr>
        <p:spPr>
          <a:xfrm>
            <a:off x="6867833" y="1289964"/>
            <a:ext cx="4597400" cy="2521403"/>
          </a:xfrm>
        </p:spPr>
        <p:txBody>
          <a:bodyPr/>
          <a:lstStyle/>
          <a:p>
            <a:pPr marL="173038" indent="-173038">
              <a:lnSpc>
                <a:spcPct val="100000"/>
              </a:lnSpc>
              <a:spcAft>
                <a:spcPts val="1800"/>
              </a:spcAft>
              <a:buFont typeface="Arial" panose="020B0604020202020204" pitchFamily="34" charset="0"/>
              <a:buChar char="•"/>
              <a:tabLst>
                <a:tab pos="173038" algn="l"/>
              </a:tabLst>
              <a:defRPr/>
            </a:pPr>
            <a:r>
              <a:rPr lang="en-US" sz="2000" dirty="0">
                <a:latin typeface="+mj-lt"/>
              </a:rPr>
              <a:t>To sign up for mobile phone account access, provide a mobile phone number on this screen. This will help you gain access to your account if you are locked out, as well as allow your mobile phone to be used for two-step verification.</a:t>
            </a:r>
          </a:p>
          <a:p>
            <a:pPr marL="173038" indent="-173038">
              <a:lnSpc>
                <a:spcPct val="100000"/>
              </a:lnSpc>
              <a:spcAft>
                <a:spcPts val="600"/>
              </a:spcAft>
              <a:buFont typeface="Arial" panose="020B0604020202020204" pitchFamily="34" charset="0"/>
              <a:buChar char="•"/>
              <a:tabLst>
                <a:tab pos="173038" algn="l"/>
              </a:tabLst>
              <a:defRPr/>
            </a:pPr>
            <a:r>
              <a:rPr lang="en-US" sz="2000" dirty="0">
                <a:latin typeface="+mj-lt"/>
              </a:rPr>
              <a:t>Make sure your information is correct; any errors could result in delays in receiving financial aid (or in the repayment of your federal student loans).</a:t>
            </a:r>
          </a:p>
          <a:p>
            <a:endParaRPr lang="en-US" dirty="0"/>
          </a:p>
        </p:txBody>
      </p:sp>
      <p:pic>
        <p:nvPicPr>
          <p:cNvPr id="5" name="Picture 4" descr="Image of the &quot;Contact Information&quot; page showing fields for Mailing Address and Mobile Phone Number. It also includes mobile phone account recovery information.">
            <a:extLst>
              <a:ext uri="{FF2B5EF4-FFF2-40B4-BE49-F238E27FC236}">
                <a16:creationId xmlns:a16="http://schemas.microsoft.com/office/drawing/2014/main" id="{A6959501-6511-4DE6-ADF0-C3A1DB23CBE6}"/>
              </a:ext>
            </a:extLst>
          </p:cNvPr>
          <p:cNvPicPr>
            <a:picLocks noChangeAspect="1"/>
          </p:cNvPicPr>
          <p:nvPr/>
        </p:nvPicPr>
        <p:blipFill rotWithShape="1">
          <a:blip r:embed="rId2"/>
          <a:srcRect l="29196" r="27208" b="10180"/>
          <a:stretch/>
        </p:blipFill>
        <p:spPr>
          <a:xfrm>
            <a:off x="739367" y="1444245"/>
            <a:ext cx="5315131" cy="5292849"/>
          </a:xfrm>
          <a:prstGeom prst="rect">
            <a:avLst/>
          </a:prstGeom>
        </p:spPr>
      </p:pic>
    </p:spTree>
    <p:extLst>
      <p:ext uri="{BB962C8B-B14F-4D97-AF65-F5344CB8AC3E}">
        <p14:creationId xmlns:p14="http://schemas.microsoft.com/office/powerpoint/2010/main" val="1767979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774BF27-2295-7146-92CF-4DCE7B001F3F}"/>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13</a:t>
            </a:fld>
            <a:endParaRPr lang="en-US" dirty="0"/>
          </a:p>
        </p:txBody>
      </p:sp>
      <p:sp>
        <p:nvSpPr>
          <p:cNvPr id="3" name="Title 2">
            <a:extLst>
              <a:ext uri="{FF2B5EF4-FFF2-40B4-BE49-F238E27FC236}">
                <a16:creationId xmlns:a16="http://schemas.microsoft.com/office/drawing/2014/main" id="{E8DCD884-7F95-1743-8E4D-1854CB200BE4}"/>
              </a:ext>
            </a:extLst>
          </p:cNvPr>
          <p:cNvSpPr>
            <a:spLocks noGrp="1"/>
          </p:cNvSpPr>
          <p:nvPr>
            <p:ph type="title"/>
          </p:nvPr>
        </p:nvSpPr>
        <p:spPr>
          <a:xfrm>
            <a:off x="912571" y="582462"/>
            <a:ext cx="10552662" cy="798177"/>
          </a:xfrm>
        </p:spPr>
        <p:txBody>
          <a:bodyPr/>
          <a:lstStyle/>
          <a:p>
            <a:r>
              <a:rPr lang="en-US" dirty="0">
                <a:latin typeface="+mj-lt"/>
              </a:rPr>
              <a:t>Select communication preferences</a:t>
            </a:r>
          </a:p>
        </p:txBody>
      </p:sp>
      <p:sp>
        <p:nvSpPr>
          <p:cNvPr id="4" name="Text Placeholder 3">
            <a:extLst>
              <a:ext uri="{FF2B5EF4-FFF2-40B4-BE49-F238E27FC236}">
                <a16:creationId xmlns:a16="http://schemas.microsoft.com/office/drawing/2014/main" id="{8381EEFC-E61B-5C43-BD12-B859DBE4DB47}"/>
              </a:ext>
            </a:extLst>
          </p:cNvPr>
          <p:cNvSpPr>
            <a:spLocks noGrp="1"/>
          </p:cNvSpPr>
          <p:nvPr>
            <p:ph type="body" sz="quarter" idx="20"/>
          </p:nvPr>
        </p:nvSpPr>
        <p:spPr>
          <a:xfrm>
            <a:off x="553342" y="2227000"/>
            <a:ext cx="4597400" cy="2521403"/>
          </a:xfrm>
        </p:spPr>
        <p:txBody>
          <a:bodyPr/>
          <a:lstStyle/>
          <a:p>
            <a:pPr marL="173038" indent="-173038">
              <a:lnSpc>
                <a:spcPct val="100000"/>
              </a:lnSpc>
              <a:spcAft>
                <a:spcPts val="1200"/>
              </a:spcAft>
              <a:buFont typeface="Arial" panose="020B0604020202020204" pitchFamily="34" charset="0"/>
              <a:buChar char="•"/>
              <a:tabLst>
                <a:tab pos="173038" algn="l"/>
              </a:tabLst>
              <a:defRPr/>
            </a:pPr>
            <a:r>
              <a:rPr lang="en-US" sz="2000" dirty="0">
                <a:latin typeface="+mj-lt"/>
              </a:rPr>
              <a:t>You must select whether you prefer to receive required communications by email or postal mail.</a:t>
            </a:r>
          </a:p>
          <a:p>
            <a:pPr marL="173038" indent="-173038">
              <a:lnSpc>
                <a:spcPct val="100000"/>
              </a:lnSpc>
              <a:spcAft>
                <a:spcPts val="1200"/>
              </a:spcAft>
              <a:buFont typeface="Arial" panose="020B0604020202020204" pitchFamily="34" charset="0"/>
              <a:buChar char="•"/>
              <a:tabLst>
                <a:tab pos="173038" algn="l"/>
              </a:tabLst>
              <a:defRPr/>
            </a:pPr>
            <a:r>
              <a:rPr lang="en-US" sz="2000" dirty="0">
                <a:latin typeface="+mj-lt"/>
              </a:rPr>
              <a:t>You can also opt in to receive informational emails and/or text messages regarding programs you may be eligible for.</a:t>
            </a:r>
          </a:p>
          <a:p>
            <a:pPr marL="173038" indent="-173038">
              <a:spcAft>
                <a:spcPts val="1200"/>
              </a:spcAft>
              <a:buFont typeface="Arial" panose="020B0604020202020204" pitchFamily="34" charset="0"/>
              <a:buChar char="•"/>
              <a:tabLst>
                <a:tab pos="173038" algn="l"/>
              </a:tabLst>
              <a:defRPr/>
            </a:pPr>
            <a:endParaRPr lang="en-US" sz="2000" dirty="0"/>
          </a:p>
          <a:p>
            <a:endParaRPr lang="en-US" dirty="0"/>
          </a:p>
        </p:txBody>
      </p:sp>
      <p:pic>
        <p:nvPicPr>
          <p:cNvPr id="5" name="Picture 4" descr="Image of the &quot;Communication Preferences&quot; page showing fields for Mobile Phone Account Recovery, Required Communications, Informational Emails, and Informational Text Messages.">
            <a:extLst>
              <a:ext uri="{FF2B5EF4-FFF2-40B4-BE49-F238E27FC236}">
                <a16:creationId xmlns:a16="http://schemas.microsoft.com/office/drawing/2014/main" id="{C16B14C6-FD52-408C-995A-36276A08CBBF}"/>
              </a:ext>
            </a:extLst>
          </p:cNvPr>
          <p:cNvPicPr>
            <a:picLocks noChangeAspect="1"/>
          </p:cNvPicPr>
          <p:nvPr/>
        </p:nvPicPr>
        <p:blipFill>
          <a:blip r:embed="rId2"/>
          <a:stretch>
            <a:fillRect/>
          </a:stretch>
        </p:blipFill>
        <p:spPr>
          <a:xfrm>
            <a:off x="6175167" y="771348"/>
            <a:ext cx="4979570" cy="5894990"/>
          </a:xfrm>
          <a:prstGeom prst="rect">
            <a:avLst/>
          </a:prstGeom>
        </p:spPr>
      </p:pic>
    </p:spTree>
    <p:extLst>
      <p:ext uri="{BB962C8B-B14F-4D97-AF65-F5344CB8AC3E}">
        <p14:creationId xmlns:p14="http://schemas.microsoft.com/office/powerpoint/2010/main" val="12759685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774BF27-2295-7146-92CF-4DCE7B001F3F}"/>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14</a:t>
            </a:fld>
            <a:endParaRPr lang="en-US" dirty="0"/>
          </a:p>
        </p:txBody>
      </p:sp>
      <p:sp>
        <p:nvSpPr>
          <p:cNvPr id="3" name="Title 2">
            <a:extLst>
              <a:ext uri="{FF2B5EF4-FFF2-40B4-BE49-F238E27FC236}">
                <a16:creationId xmlns:a16="http://schemas.microsoft.com/office/drawing/2014/main" id="{E8DCD884-7F95-1743-8E4D-1854CB200BE4}"/>
              </a:ext>
            </a:extLst>
          </p:cNvPr>
          <p:cNvSpPr>
            <a:spLocks noGrp="1"/>
          </p:cNvSpPr>
          <p:nvPr>
            <p:ph type="title"/>
          </p:nvPr>
        </p:nvSpPr>
        <p:spPr>
          <a:xfrm>
            <a:off x="912571" y="808878"/>
            <a:ext cx="10552662" cy="798177"/>
          </a:xfrm>
        </p:spPr>
        <p:txBody>
          <a:bodyPr/>
          <a:lstStyle/>
          <a:p>
            <a:r>
              <a:rPr lang="en-US" dirty="0">
                <a:latin typeface="+mj-lt"/>
              </a:rPr>
              <a:t>Select challenge questions and answers</a:t>
            </a:r>
          </a:p>
        </p:txBody>
      </p:sp>
      <p:sp>
        <p:nvSpPr>
          <p:cNvPr id="4" name="Text Placeholder 3">
            <a:extLst>
              <a:ext uri="{FF2B5EF4-FFF2-40B4-BE49-F238E27FC236}">
                <a16:creationId xmlns:a16="http://schemas.microsoft.com/office/drawing/2014/main" id="{8381EEFC-E61B-5C43-BD12-B859DBE4DB47}"/>
              </a:ext>
            </a:extLst>
          </p:cNvPr>
          <p:cNvSpPr>
            <a:spLocks noGrp="1"/>
          </p:cNvSpPr>
          <p:nvPr>
            <p:ph type="body" sz="quarter" idx="20"/>
          </p:nvPr>
        </p:nvSpPr>
        <p:spPr>
          <a:xfrm>
            <a:off x="6867833" y="1482468"/>
            <a:ext cx="4597400" cy="2521403"/>
          </a:xfrm>
        </p:spPr>
        <p:txBody>
          <a:bodyPr/>
          <a:lstStyle/>
          <a:p>
            <a:pPr marL="173038" indent="-173038">
              <a:lnSpc>
                <a:spcPct val="100000"/>
              </a:lnSpc>
              <a:spcAft>
                <a:spcPts val="1200"/>
              </a:spcAft>
              <a:buFont typeface="Arial" panose="020B0604020202020204" pitchFamily="34" charset="0"/>
              <a:buChar char="•"/>
              <a:tabLst>
                <a:tab pos="173038" algn="l"/>
              </a:tabLst>
              <a:defRPr/>
            </a:pPr>
            <a:r>
              <a:rPr lang="en-US" sz="2000" dirty="0">
                <a:latin typeface="+mj-lt"/>
              </a:rPr>
              <a:t>Answering your challenge questions is one way to unlock your account or retrieve your username or password.</a:t>
            </a:r>
          </a:p>
          <a:p>
            <a:pPr marL="173038" indent="-173038">
              <a:lnSpc>
                <a:spcPct val="100000"/>
              </a:lnSpc>
              <a:spcAft>
                <a:spcPts val="1200"/>
              </a:spcAft>
              <a:buFont typeface="Arial" panose="020B0604020202020204" pitchFamily="34" charset="0"/>
              <a:buChar char="•"/>
              <a:tabLst>
                <a:tab pos="173038" algn="l"/>
              </a:tabLst>
              <a:defRPr/>
            </a:pPr>
            <a:r>
              <a:rPr lang="en-US" sz="2000" dirty="0">
                <a:latin typeface="+mj-lt"/>
              </a:rPr>
              <a:t>Your answer is not case-sensitive.</a:t>
            </a:r>
          </a:p>
          <a:p>
            <a:endParaRPr lang="en-US" dirty="0"/>
          </a:p>
        </p:txBody>
      </p:sp>
      <p:pic>
        <p:nvPicPr>
          <p:cNvPr id="5" name="Picture 4" descr="Image of the &quot;Challenge Questions&quot; page showing fields for challenge questions and answers.">
            <a:extLst>
              <a:ext uri="{FF2B5EF4-FFF2-40B4-BE49-F238E27FC236}">
                <a16:creationId xmlns:a16="http://schemas.microsoft.com/office/drawing/2014/main" id="{99F4ECEF-DD1B-4A9E-AF55-FBC2F3F5D2B5}"/>
              </a:ext>
            </a:extLst>
          </p:cNvPr>
          <p:cNvPicPr>
            <a:picLocks noChangeAspect="1"/>
          </p:cNvPicPr>
          <p:nvPr/>
        </p:nvPicPr>
        <p:blipFill rotWithShape="1">
          <a:blip r:embed="rId2"/>
          <a:srcRect l="27723" r="31161" b="17121"/>
          <a:stretch/>
        </p:blipFill>
        <p:spPr>
          <a:xfrm>
            <a:off x="912571" y="1562270"/>
            <a:ext cx="5012872" cy="4856857"/>
          </a:xfrm>
          <a:prstGeom prst="rect">
            <a:avLst/>
          </a:prstGeom>
        </p:spPr>
      </p:pic>
    </p:spTree>
    <p:extLst>
      <p:ext uri="{BB962C8B-B14F-4D97-AF65-F5344CB8AC3E}">
        <p14:creationId xmlns:p14="http://schemas.microsoft.com/office/powerpoint/2010/main" val="37205769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774BF27-2295-7146-92CF-4DCE7B001F3F}"/>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15</a:t>
            </a:fld>
            <a:endParaRPr lang="en-US" dirty="0"/>
          </a:p>
        </p:txBody>
      </p:sp>
      <p:sp>
        <p:nvSpPr>
          <p:cNvPr id="3" name="Title 2">
            <a:extLst>
              <a:ext uri="{FF2B5EF4-FFF2-40B4-BE49-F238E27FC236}">
                <a16:creationId xmlns:a16="http://schemas.microsoft.com/office/drawing/2014/main" id="{E8DCD884-7F95-1743-8E4D-1854CB200BE4}"/>
              </a:ext>
            </a:extLst>
          </p:cNvPr>
          <p:cNvSpPr>
            <a:spLocks noGrp="1"/>
          </p:cNvSpPr>
          <p:nvPr>
            <p:ph type="title"/>
          </p:nvPr>
        </p:nvSpPr>
        <p:spPr>
          <a:xfrm>
            <a:off x="957942" y="349506"/>
            <a:ext cx="10819528" cy="798177"/>
          </a:xfrm>
        </p:spPr>
        <p:txBody>
          <a:bodyPr/>
          <a:lstStyle/>
          <a:p>
            <a:r>
              <a:rPr lang="en-US" dirty="0">
                <a:latin typeface="+mj-lt"/>
              </a:rPr>
              <a:t>Review Info and Agree to Terms</a:t>
            </a:r>
          </a:p>
        </p:txBody>
      </p:sp>
      <p:sp>
        <p:nvSpPr>
          <p:cNvPr id="4" name="Text Placeholder 3">
            <a:extLst>
              <a:ext uri="{FF2B5EF4-FFF2-40B4-BE49-F238E27FC236}">
                <a16:creationId xmlns:a16="http://schemas.microsoft.com/office/drawing/2014/main" id="{8381EEFC-E61B-5C43-BD12-B859DBE4DB47}"/>
              </a:ext>
            </a:extLst>
          </p:cNvPr>
          <p:cNvSpPr>
            <a:spLocks noGrp="1"/>
          </p:cNvSpPr>
          <p:nvPr>
            <p:ph type="body" sz="quarter" idx="20"/>
          </p:nvPr>
        </p:nvSpPr>
        <p:spPr>
          <a:xfrm>
            <a:off x="662971" y="1923511"/>
            <a:ext cx="4597400" cy="2521403"/>
          </a:xfrm>
        </p:spPr>
        <p:txBody>
          <a:bodyPr/>
          <a:lstStyle/>
          <a:p>
            <a:pPr marL="171450" indent="-171450">
              <a:lnSpc>
                <a:spcPct val="100000"/>
              </a:lnSpc>
              <a:buFont typeface="Arial" panose="020B0604020202020204" pitchFamily="34" charset="0"/>
              <a:buChar char="•"/>
            </a:pPr>
            <a:r>
              <a:rPr lang="en-US" sz="2000" dirty="0">
                <a:latin typeface="+mj-lt"/>
              </a:rPr>
              <a:t>Review and confirm your information.</a:t>
            </a:r>
          </a:p>
          <a:p>
            <a:pPr marL="171450" indent="-171450">
              <a:lnSpc>
                <a:spcPct val="100000"/>
              </a:lnSpc>
              <a:buFont typeface="Arial" panose="020B0604020202020204" pitchFamily="34" charset="0"/>
              <a:buChar char="•"/>
            </a:pPr>
            <a:r>
              <a:rPr lang="en-US" sz="2000" dirty="0">
                <a:latin typeface="+mj-lt"/>
              </a:rPr>
              <a:t>If you need to make a correction, use the “Edit” button within that tile of information.</a:t>
            </a:r>
          </a:p>
          <a:p>
            <a:pPr marL="171450" indent="-171450">
              <a:lnSpc>
                <a:spcPct val="100000"/>
              </a:lnSpc>
              <a:buFont typeface="Arial" panose="020B0604020202020204" pitchFamily="34" charset="0"/>
              <a:buChar char="•"/>
            </a:pPr>
            <a:r>
              <a:rPr lang="en-US" sz="2000" dirty="0">
                <a:latin typeface="+mj-lt"/>
              </a:rPr>
              <a:t>Review and agree to FSA’s terms and conditions.</a:t>
            </a:r>
          </a:p>
          <a:p>
            <a:pPr marL="171450" indent="-171450">
              <a:lnSpc>
                <a:spcPct val="100000"/>
              </a:lnSpc>
              <a:buFont typeface="Arial" panose="020B0604020202020204" pitchFamily="34" charset="0"/>
              <a:buChar char="•"/>
            </a:pPr>
            <a:endParaRPr lang="en-US" sz="2000" dirty="0">
              <a:latin typeface="+mj-lt"/>
            </a:endParaRPr>
          </a:p>
          <a:p>
            <a:pPr marL="171450" indent="-171450">
              <a:lnSpc>
                <a:spcPct val="100000"/>
              </a:lnSpc>
              <a:buFont typeface="Arial" panose="020B0604020202020204" pitchFamily="34" charset="0"/>
              <a:buChar char="•"/>
            </a:pPr>
            <a:endParaRPr lang="en-US" sz="2000" dirty="0">
              <a:latin typeface="+mj-lt"/>
            </a:endParaRPr>
          </a:p>
          <a:p>
            <a:endParaRPr lang="en-US" dirty="0"/>
          </a:p>
        </p:txBody>
      </p:sp>
      <p:pic>
        <p:nvPicPr>
          <p:cNvPr id="5" name="Picture 4" descr="Image of the &quot;Confirm &amp; Verify&quot; page  showing Account Information, Personal Information, Contact Information, and Communication Preference.">
            <a:extLst>
              <a:ext uri="{FF2B5EF4-FFF2-40B4-BE49-F238E27FC236}">
                <a16:creationId xmlns:a16="http://schemas.microsoft.com/office/drawing/2014/main" id="{AC2A53BF-B0F6-4B12-B1B0-E3C2CC918597}"/>
              </a:ext>
            </a:extLst>
          </p:cNvPr>
          <p:cNvPicPr>
            <a:picLocks noChangeAspect="1"/>
          </p:cNvPicPr>
          <p:nvPr/>
        </p:nvPicPr>
        <p:blipFill rotWithShape="1">
          <a:blip r:embed="rId2"/>
          <a:srcRect l="28620" t="-1000" r="38299" b="1000"/>
          <a:stretch/>
        </p:blipFill>
        <p:spPr>
          <a:xfrm>
            <a:off x="6153302" y="1296763"/>
            <a:ext cx="4443941" cy="5313519"/>
          </a:xfrm>
          <a:prstGeom prst="rect">
            <a:avLst/>
          </a:prstGeom>
        </p:spPr>
      </p:pic>
    </p:spTree>
    <p:extLst>
      <p:ext uri="{BB962C8B-B14F-4D97-AF65-F5344CB8AC3E}">
        <p14:creationId xmlns:p14="http://schemas.microsoft.com/office/powerpoint/2010/main" val="15043758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774BF27-2295-7146-92CF-4DCE7B001F3F}"/>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16</a:t>
            </a:fld>
            <a:endParaRPr lang="en-US" dirty="0"/>
          </a:p>
        </p:txBody>
      </p:sp>
      <p:sp>
        <p:nvSpPr>
          <p:cNvPr id="3" name="Title 2">
            <a:extLst>
              <a:ext uri="{FF2B5EF4-FFF2-40B4-BE49-F238E27FC236}">
                <a16:creationId xmlns:a16="http://schemas.microsoft.com/office/drawing/2014/main" id="{E8DCD884-7F95-1743-8E4D-1854CB200BE4}"/>
              </a:ext>
            </a:extLst>
          </p:cNvPr>
          <p:cNvSpPr>
            <a:spLocks noGrp="1"/>
          </p:cNvSpPr>
          <p:nvPr>
            <p:ph type="title"/>
          </p:nvPr>
        </p:nvSpPr>
        <p:spPr>
          <a:xfrm>
            <a:off x="957942" y="349506"/>
            <a:ext cx="10819528" cy="798177"/>
          </a:xfrm>
        </p:spPr>
        <p:txBody>
          <a:bodyPr/>
          <a:lstStyle/>
          <a:p>
            <a:r>
              <a:rPr lang="en-US" dirty="0">
                <a:latin typeface="+mj-lt"/>
              </a:rPr>
              <a:t>Enable two-step verification</a:t>
            </a:r>
          </a:p>
        </p:txBody>
      </p:sp>
      <p:sp>
        <p:nvSpPr>
          <p:cNvPr id="4" name="Text Placeholder 3">
            <a:extLst>
              <a:ext uri="{FF2B5EF4-FFF2-40B4-BE49-F238E27FC236}">
                <a16:creationId xmlns:a16="http://schemas.microsoft.com/office/drawing/2014/main" id="{8381EEFC-E61B-5C43-BD12-B859DBE4DB47}"/>
              </a:ext>
            </a:extLst>
          </p:cNvPr>
          <p:cNvSpPr>
            <a:spLocks noGrp="1"/>
          </p:cNvSpPr>
          <p:nvPr>
            <p:ph type="body" sz="quarter" idx="20"/>
          </p:nvPr>
        </p:nvSpPr>
        <p:spPr>
          <a:xfrm>
            <a:off x="608541" y="1906100"/>
            <a:ext cx="4597400" cy="4439554"/>
          </a:xfrm>
        </p:spPr>
        <p:txBody>
          <a:bodyPr/>
          <a:lstStyle/>
          <a:p>
            <a:pPr marL="171450" indent="-171450">
              <a:lnSpc>
                <a:spcPct val="100000"/>
              </a:lnSpc>
              <a:buFont typeface="Arial" panose="020B0604020202020204" pitchFamily="34" charset="0"/>
              <a:buChar char="•"/>
              <a:defRPr/>
            </a:pPr>
            <a:r>
              <a:rPr lang="en-US" sz="2000" dirty="0">
                <a:latin typeface="+mj-lt"/>
              </a:rPr>
              <a:t>You must verify your email address on the “Enable Two-Step Verification” page.</a:t>
            </a:r>
          </a:p>
          <a:p>
            <a:pPr marL="171450" indent="-171450">
              <a:lnSpc>
                <a:spcPct val="100000"/>
              </a:lnSpc>
              <a:buFont typeface="Arial" panose="020B0604020202020204" pitchFamily="34" charset="0"/>
              <a:buChar char="•"/>
              <a:defRPr/>
            </a:pPr>
            <a:r>
              <a:rPr lang="en-US" sz="2000" dirty="0">
                <a:latin typeface="+mj-lt"/>
              </a:rPr>
              <a:t>Select the “Verify” button to verify your email address or mobile phone number.</a:t>
            </a:r>
          </a:p>
          <a:p>
            <a:pPr marL="171450" indent="-171450">
              <a:lnSpc>
                <a:spcPct val="100000"/>
              </a:lnSpc>
              <a:buFont typeface="Arial" panose="020B0604020202020204" pitchFamily="34" charset="0"/>
              <a:buChar char="•"/>
              <a:defRPr/>
            </a:pPr>
            <a:r>
              <a:rPr lang="en-US" sz="2000" dirty="0">
                <a:latin typeface="+mj-lt"/>
              </a:rPr>
              <a:t>You are also encouraged to set up an authenticator app to use for two-step verification. This is the most secure option for logging in.</a:t>
            </a:r>
          </a:p>
          <a:p>
            <a:pPr>
              <a:lnSpc>
                <a:spcPct val="100000"/>
              </a:lnSpc>
            </a:pPr>
            <a:endParaRPr lang="en-US" sz="2000" dirty="0">
              <a:latin typeface="+mj-lt"/>
            </a:endParaRPr>
          </a:p>
          <a:p>
            <a:pPr marL="171450" indent="-171450">
              <a:lnSpc>
                <a:spcPct val="100000"/>
              </a:lnSpc>
              <a:buFont typeface="Arial" panose="020B0604020202020204" pitchFamily="34" charset="0"/>
              <a:buChar char="•"/>
            </a:pPr>
            <a:endParaRPr lang="en-US" sz="2000" dirty="0">
              <a:latin typeface="+mj-lt"/>
            </a:endParaRPr>
          </a:p>
          <a:p>
            <a:endParaRPr lang="en-US" dirty="0"/>
          </a:p>
        </p:txBody>
      </p:sp>
      <p:pic>
        <p:nvPicPr>
          <p:cNvPr id="6" name="Picture 5" descr="Image of the &quot;Enable Two-Step Verification&quot; page showing SMS Verification, Email Verification, and Use an Authenticator App options.">
            <a:extLst>
              <a:ext uri="{FF2B5EF4-FFF2-40B4-BE49-F238E27FC236}">
                <a16:creationId xmlns:a16="http://schemas.microsoft.com/office/drawing/2014/main" id="{D7F6B4AD-2AEA-201C-B8B8-829B8FA6D34D}"/>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6210397" y="1188573"/>
            <a:ext cx="4676922" cy="5477765"/>
          </a:xfrm>
          <a:prstGeom prst="rect">
            <a:avLst/>
          </a:prstGeom>
        </p:spPr>
      </p:pic>
    </p:spTree>
    <p:extLst>
      <p:ext uri="{BB962C8B-B14F-4D97-AF65-F5344CB8AC3E}">
        <p14:creationId xmlns:p14="http://schemas.microsoft.com/office/powerpoint/2010/main" val="4221596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774BF27-2295-7146-92CF-4DCE7B001F3F}"/>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17</a:t>
            </a:fld>
            <a:endParaRPr lang="en-US" dirty="0"/>
          </a:p>
        </p:txBody>
      </p:sp>
      <p:sp>
        <p:nvSpPr>
          <p:cNvPr id="3" name="Title 2">
            <a:extLst>
              <a:ext uri="{FF2B5EF4-FFF2-40B4-BE49-F238E27FC236}">
                <a16:creationId xmlns:a16="http://schemas.microsoft.com/office/drawing/2014/main" id="{E8DCD884-7F95-1743-8E4D-1854CB200BE4}"/>
              </a:ext>
            </a:extLst>
          </p:cNvPr>
          <p:cNvSpPr>
            <a:spLocks noGrp="1"/>
          </p:cNvSpPr>
          <p:nvPr>
            <p:ph type="title"/>
          </p:nvPr>
        </p:nvSpPr>
        <p:spPr>
          <a:xfrm>
            <a:off x="957942" y="349506"/>
            <a:ext cx="10819528" cy="798177"/>
          </a:xfrm>
        </p:spPr>
        <p:txBody>
          <a:bodyPr/>
          <a:lstStyle/>
          <a:p>
            <a:r>
              <a:rPr lang="en-US" dirty="0">
                <a:latin typeface="+mj-lt"/>
              </a:rPr>
              <a:t>Verify your mobile phone number</a:t>
            </a:r>
          </a:p>
        </p:txBody>
      </p:sp>
      <p:sp>
        <p:nvSpPr>
          <p:cNvPr id="4" name="Text Placeholder 3">
            <a:extLst>
              <a:ext uri="{FF2B5EF4-FFF2-40B4-BE49-F238E27FC236}">
                <a16:creationId xmlns:a16="http://schemas.microsoft.com/office/drawing/2014/main" id="{8381EEFC-E61B-5C43-BD12-B859DBE4DB47}"/>
              </a:ext>
            </a:extLst>
          </p:cNvPr>
          <p:cNvSpPr>
            <a:spLocks noGrp="1"/>
          </p:cNvSpPr>
          <p:nvPr>
            <p:ph type="body" sz="quarter" idx="20"/>
          </p:nvPr>
        </p:nvSpPr>
        <p:spPr>
          <a:xfrm>
            <a:off x="662971" y="1853848"/>
            <a:ext cx="4597400" cy="2521403"/>
          </a:xfrm>
        </p:spPr>
        <p:txBody>
          <a:bodyPr/>
          <a:lstStyle/>
          <a:p>
            <a:pPr marL="171450" indent="-171450">
              <a:lnSpc>
                <a:spcPct val="100000"/>
              </a:lnSpc>
              <a:buFont typeface="Arial" panose="020B0604020202020204" pitchFamily="34" charset="0"/>
              <a:buChar char="•"/>
              <a:defRPr/>
            </a:pPr>
            <a:r>
              <a:rPr lang="en-US" sz="2000" dirty="0">
                <a:latin typeface="+mj-lt"/>
              </a:rPr>
              <a:t>After selecting the “Verify” button next to your phone number, you will be sent a text message with a six-digit numerical secure code.</a:t>
            </a:r>
          </a:p>
          <a:p>
            <a:pPr marL="171450" indent="-171450">
              <a:lnSpc>
                <a:spcPct val="100000"/>
              </a:lnSpc>
              <a:buFont typeface="Arial" panose="020B0604020202020204" pitchFamily="34" charset="0"/>
              <a:buChar char="•"/>
              <a:defRPr/>
            </a:pPr>
            <a:r>
              <a:rPr lang="en-US" sz="2000" dirty="0">
                <a:latin typeface="+mj-lt"/>
              </a:rPr>
              <a:t>Enter your secure code in the “Enter the secure code below” modal and select “Continue”. </a:t>
            </a:r>
          </a:p>
          <a:p>
            <a:pPr marL="171450" indent="-171450">
              <a:lnSpc>
                <a:spcPct val="100000"/>
              </a:lnSpc>
              <a:buFont typeface="Arial" panose="020B0604020202020204" pitchFamily="34" charset="0"/>
              <a:buChar char="•"/>
              <a:defRPr/>
            </a:pPr>
            <a:r>
              <a:rPr lang="en-US" sz="2000" dirty="0">
                <a:latin typeface="+mj-lt"/>
              </a:rPr>
              <a:t>Once you verify your mobile phone number, you can use it to log in, unlock your account, retrieve your username, or reset your password.</a:t>
            </a:r>
          </a:p>
          <a:p>
            <a:pPr marL="171450" indent="-171450">
              <a:lnSpc>
                <a:spcPct val="100000"/>
              </a:lnSpc>
              <a:buFont typeface="Arial" panose="020B0604020202020204" pitchFamily="34" charset="0"/>
              <a:buChar char="•"/>
              <a:defRPr/>
            </a:pPr>
            <a:r>
              <a:rPr lang="en-US" sz="2000" dirty="0">
                <a:latin typeface="+mj-lt"/>
              </a:rPr>
              <a:t>NOTE: You MUST verify your information before continuing. </a:t>
            </a:r>
          </a:p>
          <a:p>
            <a:pPr marL="171450" indent="-171450">
              <a:lnSpc>
                <a:spcPct val="100000"/>
              </a:lnSpc>
              <a:buFont typeface="Arial" panose="020B0604020202020204" pitchFamily="34" charset="0"/>
              <a:buChar char="•"/>
              <a:defRPr/>
            </a:pPr>
            <a:endParaRPr lang="en-US" sz="2000" dirty="0">
              <a:latin typeface="+mj-lt"/>
            </a:endParaRPr>
          </a:p>
          <a:p>
            <a:pPr>
              <a:lnSpc>
                <a:spcPct val="100000"/>
              </a:lnSpc>
            </a:pPr>
            <a:endParaRPr lang="en-US" sz="2000" dirty="0">
              <a:latin typeface="+mj-lt"/>
            </a:endParaRPr>
          </a:p>
          <a:p>
            <a:pPr marL="171450" indent="-171450">
              <a:lnSpc>
                <a:spcPct val="100000"/>
              </a:lnSpc>
              <a:buFont typeface="Arial" panose="020B0604020202020204" pitchFamily="34" charset="0"/>
              <a:buChar char="•"/>
            </a:pPr>
            <a:endParaRPr lang="en-US" sz="2000" dirty="0">
              <a:latin typeface="+mj-lt"/>
            </a:endParaRPr>
          </a:p>
          <a:p>
            <a:endParaRPr lang="en-US" dirty="0"/>
          </a:p>
        </p:txBody>
      </p:sp>
      <p:sp>
        <p:nvSpPr>
          <p:cNvPr id="9" name="TextBox 10">
            <a:extLst>
              <a:ext uri="{FF2B5EF4-FFF2-40B4-BE49-F238E27FC236}">
                <a16:creationId xmlns:a16="http://schemas.microsoft.com/office/drawing/2014/main" id="{C1D01D07-F79B-4D33-BACC-F433D4E0159E}"/>
              </a:ext>
              <a:ext uri="{C183D7F6-B498-43B3-948B-1728B52AA6E4}">
                <adec:decorative xmlns:adec="http://schemas.microsoft.com/office/drawing/2017/decorative" val="1"/>
              </a:ext>
            </a:extLst>
          </p:cNvPr>
          <p:cNvSpPr txBox="1">
            <a:spLocks noChangeArrowheads="1"/>
          </p:cNvSpPr>
          <p:nvPr/>
        </p:nvSpPr>
        <p:spPr bwMode="auto">
          <a:xfrm>
            <a:off x="6096000" y="4899086"/>
            <a:ext cx="42972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600" b="1" dirty="0">
                <a:solidFill>
                  <a:schemeClr val="bg1"/>
                </a:solidFill>
              </a:rPr>
              <a:t>Text Message With Your Secure Code</a:t>
            </a:r>
          </a:p>
        </p:txBody>
      </p:sp>
      <p:pic>
        <p:nvPicPr>
          <p:cNvPr id="22" name="Picture 21" descr="Image of the &quot;Secure Code Sent&quot; page  showing the &quot;Enter the secure code below&quot; field.">
            <a:extLst>
              <a:ext uri="{FF2B5EF4-FFF2-40B4-BE49-F238E27FC236}">
                <a16:creationId xmlns:a16="http://schemas.microsoft.com/office/drawing/2014/main" id="{545F386F-E92B-51D4-0931-E9C4A4334B9A}"/>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5572262" y="1253403"/>
            <a:ext cx="6413091" cy="3566613"/>
          </a:xfrm>
          <a:prstGeom prst="rect">
            <a:avLst/>
          </a:prstGeom>
        </p:spPr>
      </p:pic>
      <p:pic>
        <p:nvPicPr>
          <p:cNvPr id="17" name="Picture 16" descr="Image of an SMS text message showing a FSA ID temporary secure code.">
            <a:extLst>
              <a:ext uri="{FF2B5EF4-FFF2-40B4-BE49-F238E27FC236}">
                <a16:creationId xmlns:a16="http://schemas.microsoft.com/office/drawing/2014/main" id="{0B746B15-6155-5B63-9AC0-72DC5456990C}"/>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6878997" y="5326201"/>
            <a:ext cx="2731245" cy="1109568"/>
          </a:xfrm>
          <a:prstGeom prst="rect">
            <a:avLst/>
          </a:prstGeom>
        </p:spPr>
      </p:pic>
      <p:sp>
        <p:nvSpPr>
          <p:cNvPr id="18" name="Oval 17">
            <a:extLst>
              <a:ext uri="{FF2B5EF4-FFF2-40B4-BE49-F238E27FC236}">
                <a16:creationId xmlns:a16="http://schemas.microsoft.com/office/drawing/2014/main" id="{19A3BAC7-3AC3-DF71-87FB-8BE095D0A3F4}"/>
              </a:ext>
              <a:ext uri="{C183D7F6-B498-43B3-948B-1728B52AA6E4}">
                <adec:decorative xmlns:adec="http://schemas.microsoft.com/office/drawing/2017/decorative" val="1"/>
              </a:ext>
            </a:extLst>
          </p:cNvPr>
          <p:cNvSpPr/>
          <p:nvPr/>
        </p:nvSpPr>
        <p:spPr>
          <a:xfrm>
            <a:off x="7385113" y="5574548"/>
            <a:ext cx="702130" cy="25649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AAA397EA-6895-02D2-B4FA-29F62FBAF627}"/>
              </a:ext>
              <a:ext uri="{C183D7F6-B498-43B3-948B-1728B52AA6E4}">
                <adec:decorative xmlns:adec="http://schemas.microsoft.com/office/drawing/2017/decorative" val="1"/>
              </a:ext>
            </a:extLst>
          </p:cNvPr>
          <p:cNvSpPr/>
          <p:nvPr/>
        </p:nvSpPr>
        <p:spPr>
          <a:xfrm>
            <a:off x="6658492" y="2783616"/>
            <a:ext cx="2155371" cy="50618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0" name="Straight Arrow Connector 19">
            <a:extLst>
              <a:ext uri="{FF2B5EF4-FFF2-40B4-BE49-F238E27FC236}">
                <a16:creationId xmlns:a16="http://schemas.microsoft.com/office/drawing/2014/main" id="{13E3BEA9-3A74-7C1A-914C-87D2F0313BB6}"/>
              </a:ext>
              <a:ext uri="{C183D7F6-B498-43B3-948B-1728B52AA6E4}">
                <adec:decorative xmlns:adec="http://schemas.microsoft.com/office/drawing/2017/decorative" val="1"/>
              </a:ext>
            </a:extLst>
          </p:cNvPr>
          <p:cNvCxnSpPr>
            <a:cxnSpLocks/>
            <a:stCxn id="18" idx="0"/>
          </p:cNvCxnSpPr>
          <p:nvPr/>
        </p:nvCxnSpPr>
        <p:spPr>
          <a:xfrm flipH="1" flipV="1">
            <a:off x="7611291" y="3289801"/>
            <a:ext cx="124887" cy="228474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5606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774BF27-2295-7146-92CF-4DCE7B001F3F}"/>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18</a:t>
            </a:fld>
            <a:endParaRPr lang="en-US" dirty="0"/>
          </a:p>
        </p:txBody>
      </p:sp>
      <p:sp>
        <p:nvSpPr>
          <p:cNvPr id="3" name="Title 2">
            <a:extLst>
              <a:ext uri="{FF2B5EF4-FFF2-40B4-BE49-F238E27FC236}">
                <a16:creationId xmlns:a16="http://schemas.microsoft.com/office/drawing/2014/main" id="{E8DCD884-7F95-1743-8E4D-1854CB200BE4}"/>
              </a:ext>
            </a:extLst>
          </p:cNvPr>
          <p:cNvSpPr>
            <a:spLocks noGrp="1"/>
          </p:cNvSpPr>
          <p:nvPr>
            <p:ph type="title"/>
          </p:nvPr>
        </p:nvSpPr>
        <p:spPr>
          <a:xfrm>
            <a:off x="957942" y="349506"/>
            <a:ext cx="10819528" cy="798177"/>
          </a:xfrm>
        </p:spPr>
        <p:txBody>
          <a:bodyPr/>
          <a:lstStyle/>
          <a:p>
            <a:r>
              <a:rPr lang="en-US" dirty="0">
                <a:latin typeface="+mj-lt"/>
              </a:rPr>
              <a:t>Verify your Email address</a:t>
            </a:r>
          </a:p>
        </p:txBody>
      </p:sp>
      <p:sp>
        <p:nvSpPr>
          <p:cNvPr id="4" name="Text Placeholder 3">
            <a:extLst>
              <a:ext uri="{FF2B5EF4-FFF2-40B4-BE49-F238E27FC236}">
                <a16:creationId xmlns:a16="http://schemas.microsoft.com/office/drawing/2014/main" id="{8381EEFC-E61B-5C43-BD12-B859DBE4DB47}"/>
              </a:ext>
            </a:extLst>
          </p:cNvPr>
          <p:cNvSpPr>
            <a:spLocks noGrp="1"/>
          </p:cNvSpPr>
          <p:nvPr>
            <p:ph type="body" sz="quarter" idx="20"/>
          </p:nvPr>
        </p:nvSpPr>
        <p:spPr>
          <a:xfrm>
            <a:off x="662971" y="1575154"/>
            <a:ext cx="4910515" cy="3501941"/>
          </a:xfrm>
        </p:spPr>
        <p:txBody>
          <a:bodyPr/>
          <a:lstStyle/>
          <a:p>
            <a:pPr>
              <a:lnSpc>
                <a:spcPct val="100000"/>
              </a:lnSpc>
              <a:defRPr/>
            </a:pPr>
            <a:endParaRPr lang="en-US" sz="2000" dirty="0">
              <a:latin typeface="+mj-lt"/>
            </a:endParaRPr>
          </a:p>
          <a:p>
            <a:pPr marL="171450" indent="-171450">
              <a:lnSpc>
                <a:spcPct val="100000"/>
              </a:lnSpc>
              <a:buFont typeface="Arial" panose="020B0604020202020204" pitchFamily="34" charset="0"/>
              <a:buChar char="•"/>
              <a:defRPr/>
            </a:pPr>
            <a:r>
              <a:rPr lang="en-US" sz="2000" dirty="0">
                <a:latin typeface="+mj-lt"/>
              </a:rPr>
              <a:t>After selecting the “Verify” button next to your email address, you will be sent an email with the six-digit numerical secure code.</a:t>
            </a:r>
          </a:p>
          <a:p>
            <a:pPr marL="171450" indent="-171450">
              <a:lnSpc>
                <a:spcPct val="100000"/>
              </a:lnSpc>
              <a:buFont typeface="Arial" panose="020B0604020202020204" pitchFamily="34" charset="0"/>
              <a:buChar char="•"/>
              <a:defRPr/>
            </a:pPr>
            <a:r>
              <a:rPr lang="en-US" sz="2000" dirty="0">
                <a:latin typeface="+mj-lt"/>
              </a:rPr>
              <a:t>Enter your secure code in the “Verify Your Email Address” modal and select “Continue”. </a:t>
            </a:r>
          </a:p>
          <a:p>
            <a:pPr marL="171450" indent="-171450">
              <a:lnSpc>
                <a:spcPct val="100000"/>
              </a:lnSpc>
              <a:buFont typeface="Arial" panose="020B0604020202020204" pitchFamily="34" charset="0"/>
              <a:buChar char="•"/>
              <a:defRPr/>
            </a:pPr>
            <a:r>
              <a:rPr lang="en-US" sz="2000" dirty="0">
                <a:latin typeface="+mj-lt"/>
              </a:rPr>
              <a:t>Once you verify your email, you can use it to log in, unlock your account, retrieve your username, or reset your password. </a:t>
            </a:r>
          </a:p>
          <a:p>
            <a:pPr marL="171450" indent="-171450">
              <a:lnSpc>
                <a:spcPct val="100000"/>
              </a:lnSpc>
              <a:buFont typeface="Arial" panose="020B0604020202020204" pitchFamily="34" charset="0"/>
              <a:buChar char="•"/>
              <a:defRPr/>
            </a:pPr>
            <a:r>
              <a:rPr lang="en-US" sz="2000" dirty="0">
                <a:latin typeface="+mj-lt"/>
              </a:rPr>
              <a:t>NOTE: You MUST verify your information before continuing. </a:t>
            </a:r>
          </a:p>
          <a:p>
            <a:pPr marL="171450" indent="-171450">
              <a:lnSpc>
                <a:spcPct val="100000"/>
              </a:lnSpc>
              <a:buFont typeface="Arial" panose="020B0604020202020204" pitchFamily="34" charset="0"/>
              <a:buChar char="•"/>
              <a:defRPr/>
            </a:pPr>
            <a:endParaRPr lang="en-US" sz="2000" dirty="0">
              <a:latin typeface="+mj-lt"/>
            </a:endParaRPr>
          </a:p>
          <a:p>
            <a:pPr marL="171450" indent="-171450">
              <a:lnSpc>
                <a:spcPct val="100000"/>
              </a:lnSpc>
              <a:buFont typeface="Arial" panose="020B0604020202020204" pitchFamily="34" charset="0"/>
              <a:buChar char="•"/>
              <a:defRPr/>
            </a:pPr>
            <a:endParaRPr lang="en-US" sz="2000" dirty="0">
              <a:latin typeface="+mj-lt"/>
            </a:endParaRPr>
          </a:p>
          <a:p>
            <a:pPr>
              <a:lnSpc>
                <a:spcPct val="100000"/>
              </a:lnSpc>
            </a:pPr>
            <a:endParaRPr lang="en-US" sz="2000" dirty="0">
              <a:latin typeface="+mj-lt"/>
            </a:endParaRPr>
          </a:p>
          <a:p>
            <a:pPr marL="171450" indent="-171450">
              <a:lnSpc>
                <a:spcPct val="100000"/>
              </a:lnSpc>
              <a:buFont typeface="Arial" panose="020B0604020202020204" pitchFamily="34" charset="0"/>
              <a:buChar char="•"/>
            </a:pPr>
            <a:endParaRPr lang="en-US" sz="2000" dirty="0">
              <a:latin typeface="+mj-lt"/>
            </a:endParaRPr>
          </a:p>
          <a:p>
            <a:endParaRPr lang="en-US" dirty="0"/>
          </a:p>
        </p:txBody>
      </p:sp>
      <p:pic>
        <p:nvPicPr>
          <p:cNvPr id="18" name="Picture 17" descr="Image of the &quot;Secure Code Sent&quot; page  showing the &quot;Enter the secure code below&quot; field.">
            <a:extLst>
              <a:ext uri="{FF2B5EF4-FFF2-40B4-BE49-F238E27FC236}">
                <a16:creationId xmlns:a16="http://schemas.microsoft.com/office/drawing/2014/main" id="{4D7FCC1B-C571-BB41-0945-94035902DEEF}"/>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8967067" y="748594"/>
            <a:ext cx="2994994" cy="3019594"/>
          </a:xfrm>
          <a:prstGeom prst="rect">
            <a:avLst/>
          </a:prstGeom>
        </p:spPr>
      </p:pic>
      <p:pic>
        <p:nvPicPr>
          <p:cNvPr id="33" name="Picture 32" descr="Image of an email message showing a FSA ID temporary secure code.">
            <a:extLst>
              <a:ext uri="{FF2B5EF4-FFF2-40B4-BE49-F238E27FC236}">
                <a16:creationId xmlns:a16="http://schemas.microsoft.com/office/drawing/2014/main" id="{286BF63A-E08F-A2D9-569C-654EFCFFB451}"/>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8189103" y="4189348"/>
            <a:ext cx="3429725" cy="2189279"/>
          </a:xfrm>
          <a:prstGeom prst="rect">
            <a:avLst/>
          </a:prstGeom>
        </p:spPr>
      </p:pic>
      <p:grpSp>
        <p:nvGrpSpPr>
          <p:cNvPr id="26" name="Group 25" descr="Image of the “Verify Your Email Address” modal with the “Enter your secure code below” box circled. Image of a sample email showing the secure code.">
            <a:extLst>
              <a:ext uri="{FF2B5EF4-FFF2-40B4-BE49-F238E27FC236}">
                <a16:creationId xmlns:a16="http://schemas.microsoft.com/office/drawing/2014/main" id="{3BC2EA47-C008-6597-6FDA-54C171C64B99}"/>
              </a:ext>
              <a:ext uri="{C183D7F6-B498-43B3-948B-1728B52AA6E4}">
                <adec:decorative xmlns:adec="http://schemas.microsoft.com/office/drawing/2017/decorative" val="0"/>
              </a:ext>
            </a:extLst>
          </p:cNvPr>
          <p:cNvGrpSpPr/>
          <p:nvPr/>
        </p:nvGrpSpPr>
        <p:grpSpPr>
          <a:xfrm>
            <a:off x="7931442" y="1757478"/>
            <a:ext cx="3339926" cy="4442581"/>
            <a:chOff x="7315807" y="2519102"/>
            <a:chExt cx="4169669" cy="4442581"/>
          </a:xfrm>
        </p:grpSpPr>
        <p:sp>
          <p:nvSpPr>
            <p:cNvPr id="27" name="TextBox 10">
              <a:extLst>
                <a:ext uri="{FF2B5EF4-FFF2-40B4-BE49-F238E27FC236}">
                  <a16:creationId xmlns:a16="http://schemas.microsoft.com/office/drawing/2014/main" id="{8C1AACEB-5835-3B40-10CB-8442FD06BCAB}"/>
                </a:ext>
              </a:extLst>
            </p:cNvPr>
            <p:cNvSpPr txBox="1">
              <a:spLocks noChangeArrowheads="1"/>
            </p:cNvSpPr>
            <p:nvPr/>
          </p:nvSpPr>
          <p:spPr bwMode="auto">
            <a:xfrm>
              <a:off x="7315807" y="4568321"/>
              <a:ext cx="416966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en-US" sz="1600" b="1" dirty="0">
                  <a:solidFill>
                    <a:schemeClr val="bg1"/>
                  </a:solidFill>
                </a:rPr>
                <a:t>Email With Your Secure Code</a:t>
              </a:r>
            </a:p>
          </p:txBody>
        </p:sp>
        <p:sp>
          <p:nvSpPr>
            <p:cNvPr id="30" name="Oval 29">
              <a:extLst>
                <a:ext uri="{FF2B5EF4-FFF2-40B4-BE49-F238E27FC236}">
                  <a16:creationId xmlns:a16="http://schemas.microsoft.com/office/drawing/2014/main" id="{BA57B89A-1336-8840-CADD-17FC63030881}"/>
                </a:ext>
              </a:extLst>
            </p:cNvPr>
            <p:cNvSpPr/>
            <p:nvPr/>
          </p:nvSpPr>
          <p:spPr>
            <a:xfrm>
              <a:off x="8667848" y="2519102"/>
              <a:ext cx="2817628" cy="51567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1" name="Straight Arrow Connector 30">
              <a:extLst>
                <a:ext uri="{FF2B5EF4-FFF2-40B4-BE49-F238E27FC236}">
                  <a16:creationId xmlns:a16="http://schemas.microsoft.com/office/drawing/2014/main" id="{86C2E6C3-559E-C885-66E8-7B2B582923BA}"/>
                </a:ext>
              </a:extLst>
            </p:cNvPr>
            <p:cNvCxnSpPr>
              <a:cxnSpLocks/>
            </p:cNvCxnSpPr>
            <p:nvPr/>
          </p:nvCxnSpPr>
          <p:spPr>
            <a:xfrm flipV="1">
              <a:off x="9707334" y="3046152"/>
              <a:ext cx="121920" cy="350194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08D70F1D-D05D-B79B-EB16-C4D0646A686E}"/>
                </a:ext>
              </a:extLst>
            </p:cNvPr>
            <p:cNvSpPr/>
            <p:nvPr/>
          </p:nvSpPr>
          <p:spPr>
            <a:xfrm>
              <a:off x="9204418" y="6574220"/>
              <a:ext cx="1051553" cy="3874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3657839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774BF27-2295-7146-92CF-4DCE7B001F3F}"/>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19</a:t>
            </a:fld>
            <a:endParaRPr lang="en-US" dirty="0"/>
          </a:p>
        </p:txBody>
      </p:sp>
      <p:sp>
        <p:nvSpPr>
          <p:cNvPr id="3" name="Title 2">
            <a:extLst>
              <a:ext uri="{FF2B5EF4-FFF2-40B4-BE49-F238E27FC236}">
                <a16:creationId xmlns:a16="http://schemas.microsoft.com/office/drawing/2014/main" id="{E8DCD884-7F95-1743-8E4D-1854CB200BE4}"/>
              </a:ext>
            </a:extLst>
          </p:cNvPr>
          <p:cNvSpPr>
            <a:spLocks noGrp="1"/>
          </p:cNvSpPr>
          <p:nvPr>
            <p:ph type="title"/>
          </p:nvPr>
        </p:nvSpPr>
        <p:spPr>
          <a:xfrm>
            <a:off x="957942" y="349506"/>
            <a:ext cx="10819528" cy="798177"/>
          </a:xfrm>
        </p:spPr>
        <p:txBody>
          <a:bodyPr/>
          <a:lstStyle/>
          <a:p>
            <a:r>
              <a:rPr lang="en-US" dirty="0">
                <a:latin typeface="+mj-lt"/>
              </a:rPr>
              <a:t>Set up an authenticator app</a:t>
            </a:r>
          </a:p>
        </p:txBody>
      </p:sp>
      <p:sp>
        <p:nvSpPr>
          <p:cNvPr id="4" name="Text Placeholder 3">
            <a:extLst>
              <a:ext uri="{FF2B5EF4-FFF2-40B4-BE49-F238E27FC236}">
                <a16:creationId xmlns:a16="http://schemas.microsoft.com/office/drawing/2014/main" id="{8381EEFC-E61B-5C43-BD12-B859DBE4DB47}"/>
              </a:ext>
            </a:extLst>
          </p:cNvPr>
          <p:cNvSpPr>
            <a:spLocks noGrp="1"/>
          </p:cNvSpPr>
          <p:nvPr>
            <p:ph type="body" sz="quarter" idx="20"/>
          </p:nvPr>
        </p:nvSpPr>
        <p:spPr>
          <a:xfrm>
            <a:off x="662971" y="1522906"/>
            <a:ext cx="4065783" cy="2521403"/>
          </a:xfrm>
        </p:spPr>
        <p:txBody>
          <a:bodyPr/>
          <a:lstStyle/>
          <a:p>
            <a:pPr>
              <a:lnSpc>
                <a:spcPct val="100000"/>
              </a:lnSpc>
              <a:defRPr/>
            </a:pPr>
            <a:endParaRPr lang="en-US" sz="2000" dirty="0">
              <a:latin typeface="+mj-lt"/>
            </a:endParaRPr>
          </a:p>
          <a:p>
            <a:pPr marL="171450" indent="-171450">
              <a:lnSpc>
                <a:spcPct val="100000"/>
              </a:lnSpc>
              <a:buFont typeface="Arial" panose="020B0604020202020204" pitchFamily="34" charset="0"/>
              <a:buChar char="•"/>
              <a:defRPr/>
            </a:pPr>
            <a:r>
              <a:rPr lang="en-US" sz="2000" dirty="0">
                <a:latin typeface="+mj-lt"/>
              </a:rPr>
              <a:t>After selecting “Set up an Authenticator App”, you will see a pop-up window.</a:t>
            </a:r>
          </a:p>
          <a:p>
            <a:pPr marL="171450" indent="-171450">
              <a:lnSpc>
                <a:spcPct val="100000"/>
              </a:lnSpc>
              <a:buFont typeface="Arial" panose="020B0604020202020204" pitchFamily="34" charset="0"/>
              <a:buChar char="•"/>
              <a:defRPr/>
            </a:pPr>
            <a:r>
              <a:rPr lang="en-US" sz="2000" dirty="0">
                <a:latin typeface="+mj-lt"/>
              </a:rPr>
              <a:t>You will need to download a third-party authenticator app on your mobile phone. </a:t>
            </a:r>
          </a:p>
          <a:p>
            <a:pPr marL="171450" indent="-171450">
              <a:lnSpc>
                <a:spcPct val="100000"/>
              </a:lnSpc>
              <a:buFont typeface="Arial" panose="020B0604020202020204" pitchFamily="34" charset="0"/>
              <a:buChar char="•"/>
              <a:defRPr/>
            </a:pPr>
            <a:r>
              <a:rPr lang="en-US" sz="2000" dirty="0">
                <a:latin typeface="+mj-lt"/>
              </a:rPr>
              <a:t>Once you’ve downloaded the authenticator app, use it to scan the QR code or type in the randomized authenticator code to pair your app with your account. </a:t>
            </a:r>
          </a:p>
          <a:p>
            <a:pPr marL="171450" indent="-171450">
              <a:lnSpc>
                <a:spcPct val="100000"/>
              </a:lnSpc>
              <a:buFont typeface="Arial" panose="020B0604020202020204" pitchFamily="34" charset="0"/>
              <a:buChar char="•"/>
              <a:defRPr/>
            </a:pPr>
            <a:endParaRPr lang="en-US" sz="2000" dirty="0">
              <a:latin typeface="+mj-lt"/>
            </a:endParaRPr>
          </a:p>
          <a:p>
            <a:pPr marL="171450" indent="-171450">
              <a:lnSpc>
                <a:spcPct val="100000"/>
              </a:lnSpc>
              <a:buFont typeface="Arial" panose="020B0604020202020204" pitchFamily="34" charset="0"/>
              <a:buChar char="•"/>
              <a:defRPr/>
            </a:pPr>
            <a:endParaRPr lang="en-US" sz="2000" dirty="0">
              <a:latin typeface="+mj-lt"/>
            </a:endParaRPr>
          </a:p>
          <a:p>
            <a:pPr>
              <a:lnSpc>
                <a:spcPct val="100000"/>
              </a:lnSpc>
            </a:pPr>
            <a:endParaRPr lang="en-US" sz="2000" dirty="0">
              <a:latin typeface="+mj-lt"/>
            </a:endParaRPr>
          </a:p>
          <a:p>
            <a:pPr marL="171450" indent="-171450">
              <a:lnSpc>
                <a:spcPct val="100000"/>
              </a:lnSpc>
              <a:buFont typeface="Arial" panose="020B0604020202020204" pitchFamily="34" charset="0"/>
              <a:buChar char="•"/>
            </a:pPr>
            <a:endParaRPr lang="en-US" sz="2000" dirty="0">
              <a:latin typeface="+mj-lt"/>
            </a:endParaRPr>
          </a:p>
          <a:p>
            <a:endParaRPr lang="en-US" dirty="0"/>
          </a:p>
        </p:txBody>
      </p:sp>
      <p:pic>
        <p:nvPicPr>
          <p:cNvPr id="12" name="Picture 11" descr="Image of the &quot;Set Up Your Authenticator App&quot; screen, with steps for downloading an authenticator app.">
            <a:extLst>
              <a:ext uri="{FF2B5EF4-FFF2-40B4-BE49-F238E27FC236}">
                <a16:creationId xmlns:a16="http://schemas.microsoft.com/office/drawing/2014/main" id="{1A3C7246-B31A-C981-08C4-F3A08C7C4C0F}"/>
              </a:ext>
              <a:ext uri="{C183D7F6-B498-43B3-948B-1728B52AA6E4}">
                <adec:decorative xmlns:adec="http://schemas.microsoft.com/office/drawing/2017/decorative" val="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5998" y="1274334"/>
            <a:ext cx="4998665" cy="3741803"/>
          </a:xfrm>
          <a:prstGeom prst="rect">
            <a:avLst/>
          </a:prstGeom>
        </p:spPr>
      </p:pic>
      <p:grpSp>
        <p:nvGrpSpPr>
          <p:cNvPr id="10" name="Group 9" descr="Image of the “Verify Your Email Address” modal with the “Enter your secure code below” box circled. Image of a sample email showing the secure code.">
            <a:extLst>
              <a:ext uri="{FF2B5EF4-FFF2-40B4-BE49-F238E27FC236}">
                <a16:creationId xmlns:a16="http://schemas.microsoft.com/office/drawing/2014/main" id="{52C23DCD-1543-4C89-A2F7-729F96068C8C}"/>
              </a:ext>
              <a:ext uri="{C183D7F6-B498-43B3-948B-1728B52AA6E4}">
                <adec:decorative xmlns:adec="http://schemas.microsoft.com/office/drawing/2017/decorative" val="0"/>
              </a:ext>
            </a:extLst>
          </p:cNvPr>
          <p:cNvGrpSpPr/>
          <p:nvPr/>
        </p:nvGrpSpPr>
        <p:grpSpPr>
          <a:xfrm>
            <a:off x="6470470" y="2786743"/>
            <a:ext cx="4951227" cy="1695431"/>
            <a:chOff x="6470470" y="2751909"/>
            <a:chExt cx="4951227" cy="1695431"/>
          </a:xfrm>
        </p:grpSpPr>
        <p:sp>
          <p:nvSpPr>
            <p:cNvPr id="13" name="Oval 12">
              <a:extLst>
                <a:ext uri="{FF2B5EF4-FFF2-40B4-BE49-F238E27FC236}">
                  <a16:creationId xmlns:a16="http://schemas.microsoft.com/office/drawing/2014/main" id="{1753DF5A-0699-43DD-B0F7-CBBE2F32B053}"/>
                </a:ext>
              </a:extLst>
            </p:cNvPr>
            <p:cNvSpPr/>
            <p:nvPr/>
          </p:nvSpPr>
          <p:spPr>
            <a:xfrm>
              <a:off x="6470470" y="2751909"/>
              <a:ext cx="1733004" cy="169543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a:extLst>
                <a:ext uri="{FF2B5EF4-FFF2-40B4-BE49-F238E27FC236}">
                  <a16:creationId xmlns:a16="http://schemas.microsoft.com/office/drawing/2014/main" id="{23DBB250-8B2B-43BE-BCDE-77EB58C380D5}"/>
                </a:ext>
              </a:extLst>
            </p:cNvPr>
            <p:cNvSpPr/>
            <p:nvPr/>
          </p:nvSpPr>
          <p:spPr>
            <a:xfrm>
              <a:off x="8604069" y="3333898"/>
              <a:ext cx="2817628" cy="41965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730417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A86C719-8C13-DF49-B921-72D0FBE5A44A}"/>
              </a:ext>
            </a:extLst>
          </p:cNvPr>
          <p:cNvSpPr>
            <a:spLocks noGrp="1"/>
          </p:cNvSpPr>
          <p:nvPr>
            <p:ph type="title"/>
          </p:nvPr>
        </p:nvSpPr>
        <p:spPr>
          <a:xfrm>
            <a:off x="641779" y="1780593"/>
            <a:ext cx="10972800" cy="1881597"/>
          </a:xfrm>
        </p:spPr>
        <p:txBody>
          <a:bodyPr/>
          <a:lstStyle/>
          <a:p>
            <a:r>
              <a:rPr lang="en-US" dirty="0">
                <a:latin typeface="+mj-lt"/>
              </a:rPr>
              <a:t>Creating and using your studentaid.gov account: An Overview</a:t>
            </a:r>
          </a:p>
        </p:txBody>
      </p:sp>
      <p:sp>
        <p:nvSpPr>
          <p:cNvPr id="2" name="Subtitle 1">
            <a:extLst>
              <a:ext uri="{FF2B5EF4-FFF2-40B4-BE49-F238E27FC236}">
                <a16:creationId xmlns:a16="http://schemas.microsoft.com/office/drawing/2014/main" id="{3E39CB4C-AB00-D347-88FB-4287418C941F}"/>
              </a:ext>
            </a:extLst>
          </p:cNvPr>
          <p:cNvSpPr>
            <a:spLocks noGrp="1"/>
          </p:cNvSpPr>
          <p:nvPr>
            <p:ph type="subTitle" idx="1"/>
          </p:nvPr>
        </p:nvSpPr>
        <p:spPr>
          <a:xfrm>
            <a:off x="641779" y="3803207"/>
            <a:ext cx="10972800" cy="704851"/>
          </a:xfrm>
        </p:spPr>
        <p:txBody>
          <a:bodyPr/>
          <a:lstStyle/>
          <a:p>
            <a:r>
              <a:rPr lang="en-US" dirty="0">
                <a:latin typeface="+mj-lt"/>
              </a:rPr>
              <a:t>[Presenter Name]</a:t>
            </a:r>
          </a:p>
        </p:txBody>
      </p:sp>
      <p:sp>
        <p:nvSpPr>
          <p:cNvPr id="3" name="Content Placeholder 2">
            <a:extLst>
              <a:ext uri="{FF2B5EF4-FFF2-40B4-BE49-F238E27FC236}">
                <a16:creationId xmlns:a16="http://schemas.microsoft.com/office/drawing/2014/main" id="{C1A4E4C1-30E3-A34D-BC16-4D385422B15C}"/>
              </a:ext>
            </a:extLst>
          </p:cNvPr>
          <p:cNvSpPr>
            <a:spLocks noGrp="1"/>
          </p:cNvSpPr>
          <p:nvPr>
            <p:ph sz="quarter" idx="10"/>
          </p:nvPr>
        </p:nvSpPr>
        <p:spPr/>
        <p:txBody>
          <a:bodyPr/>
          <a:lstStyle/>
          <a:p>
            <a:endParaRPr lang="en-US" dirty="0">
              <a:latin typeface="+mj-lt"/>
            </a:endParaRPr>
          </a:p>
        </p:txBody>
      </p:sp>
    </p:spTree>
    <p:extLst>
      <p:ext uri="{BB962C8B-B14F-4D97-AF65-F5344CB8AC3E}">
        <p14:creationId xmlns:p14="http://schemas.microsoft.com/office/powerpoint/2010/main" val="36857914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774BF27-2295-7146-92CF-4DCE7B001F3F}"/>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20</a:t>
            </a:fld>
            <a:endParaRPr lang="en-US" dirty="0"/>
          </a:p>
        </p:txBody>
      </p:sp>
      <p:sp>
        <p:nvSpPr>
          <p:cNvPr id="3" name="Title 2">
            <a:extLst>
              <a:ext uri="{FF2B5EF4-FFF2-40B4-BE49-F238E27FC236}">
                <a16:creationId xmlns:a16="http://schemas.microsoft.com/office/drawing/2014/main" id="{E8DCD884-7F95-1743-8E4D-1854CB200BE4}"/>
              </a:ext>
            </a:extLst>
          </p:cNvPr>
          <p:cNvSpPr>
            <a:spLocks noGrp="1"/>
          </p:cNvSpPr>
          <p:nvPr>
            <p:ph type="title"/>
          </p:nvPr>
        </p:nvSpPr>
        <p:spPr>
          <a:xfrm>
            <a:off x="957942" y="349506"/>
            <a:ext cx="10819528" cy="798177"/>
          </a:xfrm>
        </p:spPr>
        <p:txBody>
          <a:bodyPr/>
          <a:lstStyle/>
          <a:p>
            <a:r>
              <a:rPr lang="en-US" dirty="0">
                <a:latin typeface="+mj-lt"/>
              </a:rPr>
              <a:t>Set up an authenticator app</a:t>
            </a:r>
          </a:p>
        </p:txBody>
      </p:sp>
      <p:sp>
        <p:nvSpPr>
          <p:cNvPr id="4" name="Text Placeholder 3">
            <a:extLst>
              <a:ext uri="{FF2B5EF4-FFF2-40B4-BE49-F238E27FC236}">
                <a16:creationId xmlns:a16="http://schemas.microsoft.com/office/drawing/2014/main" id="{8381EEFC-E61B-5C43-BD12-B859DBE4DB47}"/>
              </a:ext>
            </a:extLst>
          </p:cNvPr>
          <p:cNvSpPr>
            <a:spLocks noGrp="1"/>
          </p:cNvSpPr>
          <p:nvPr>
            <p:ph type="body" sz="quarter" idx="20"/>
          </p:nvPr>
        </p:nvSpPr>
        <p:spPr>
          <a:xfrm>
            <a:off x="662971" y="1566448"/>
            <a:ext cx="4065783" cy="2521403"/>
          </a:xfrm>
        </p:spPr>
        <p:txBody>
          <a:bodyPr/>
          <a:lstStyle/>
          <a:p>
            <a:pPr>
              <a:lnSpc>
                <a:spcPct val="100000"/>
              </a:lnSpc>
              <a:defRPr/>
            </a:pPr>
            <a:endParaRPr lang="en-US" sz="2000" dirty="0">
              <a:latin typeface="+mj-lt"/>
            </a:endParaRPr>
          </a:p>
          <a:p>
            <a:pPr marL="171450" indent="-171450">
              <a:lnSpc>
                <a:spcPct val="100000"/>
              </a:lnSpc>
              <a:buFont typeface="Arial" panose="020B0604020202020204" pitchFamily="34" charset="0"/>
              <a:buChar char="•"/>
              <a:defRPr/>
            </a:pPr>
            <a:r>
              <a:rPr lang="en-US" sz="2000" dirty="0">
                <a:latin typeface="+mj-lt"/>
              </a:rPr>
              <a:t>After selecting “Continue” you will see the “Enter the Code from Your App” window.</a:t>
            </a:r>
          </a:p>
          <a:p>
            <a:pPr marL="171450" indent="-171450">
              <a:lnSpc>
                <a:spcPct val="100000"/>
              </a:lnSpc>
              <a:buFont typeface="Arial" panose="020B0604020202020204" pitchFamily="34" charset="0"/>
              <a:buChar char="•"/>
              <a:defRPr/>
            </a:pPr>
            <a:r>
              <a:rPr lang="en-US" sz="2000" dirty="0">
                <a:latin typeface="+mj-lt"/>
              </a:rPr>
              <a:t>Enter the code provided by your authenticator app and select “Finish”. </a:t>
            </a:r>
          </a:p>
          <a:p>
            <a:pPr marL="171450" indent="-171450">
              <a:lnSpc>
                <a:spcPct val="100000"/>
              </a:lnSpc>
              <a:buFont typeface="Arial" panose="020B0604020202020204" pitchFamily="34" charset="0"/>
              <a:buChar char="•"/>
              <a:defRPr/>
            </a:pPr>
            <a:r>
              <a:rPr lang="en-US" sz="2000" dirty="0">
                <a:latin typeface="+mj-lt"/>
              </a:rPr>
              <a:t>Once you’ve verified your authenticator app, you can now use it to log in, unlock your account, retrieve your username, or reset your password. </a:t>
            </a:r>
          </a:p>
          <a:p>
            <a:pPr marL="171450" indent="-171450">
              <a:lnSpc>
                <a:spcPct val="100000"/>
              </a:lnSpc>
              <a:buFont typeface="Arial" panose="020B0604020202020204" pitchFamily="34" charset="0"/>
              <a:buChar char="•"/>
              <a:defRPr/>
            </a:pPr>
            <a:endParaRPr lang="en-US" sz="2000" dirty="0">
              <a:latin typeface="+mj-lt"/>
            </a:endParaRPr>
          </a:p>
          <a:p>
            <a:pPr marL="171450" indent="-171450">
              <a:lnSpc>
                <a:spcPct val="100000"/>
              </a:lnSpc>
              <a:buFont typeface="Arial" panose="020B0604020202020204" pitchFamily="34" charset="0"/>
              <a:buChar char="•"/>
              <a:defRPr/>
            </a:pPr>
            <a:endParaRPr lang="en-US" sz="2000" dirty="0">
              <a:latin typeface="+mj-lt"/>
            </a:endParaRPr>
          </a:p>
          <a:p>
            <a:pPr>
              <a:lnSpc>
                <a:spcPct val="100000"/>
              </a:lnSpc>
            </a:pPr>
            <a:endParaRPr lang="en-US" sz="2000" dirty="0">
              <a:latin typeface="+mj-lt"/>
            </a:endParaRPr>
          </a:p>
          <a:p>
            <a:pPr marL="171450" indent="-171450">
              <a:lnSpc>
                <a:spcPct val="100000"/>
              </a:lnSpc>
              <a:buFont typeface="Arial" panose="020B0604020202020204" pitchFamily="34" charset="0"/>
              <a:buChar char="•"/>
            </a:pPr>
            <a:endParaRPr lang="en-US" sz="2000" dirty="0">
              <a:latin typeface="+mj-lt"/>
            </a:endParaRPr>
          </a:p>
          <a:p>
            <a:endParaRPr lang="en-US" dirty="0"/>
          </a:p>
        </p:txBody>
      </p:sp>
      <p:pic>
        <p:nvPicPr>
          <p:cNvPr id="15" name="Picture 14" descr="Image of the &quot;Enter the Code from Your App&quot; screen of the authenticator app process.">
            <a:extLst>
              <a:ext uri="{FF2B5EF4-FFF2-40B4-BE49-F238E27FC236}">
                <a16:creationId xmlns:a16="http://schemas.microsoft.com/office/drawing/2014/main" id="{AC20DDE4-4508-BA15-4C41-12A398FFCE09}"/>
              </a:ext>
              <a:ext uri="{C183D7F6-B498-43B3-948B-1728B52AA6E4}">
                <adec:decorative xmlns:adec="http://schemas.microsoft.com/office/drawing/2017/decorative" val="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7890" y="1323181"/>
            <a:ext cx="6718645" cy="3492679"/>
          </a:xfrm>
          <a:prstGeom prst="rect">
            <a:avLst/>
          </a:prstGeom>
        </p:spPr>
      </p:pic>
      <p:grpSp>
        <p:nvGrpSpPr>
          <p:cNvPr id="10" name="Group 9" descr="Image of the “Verify Your Email Address” modal with the “Enter your secure code below” box circled. Image of a sample email showing the secure code.">
            <a:extLst>
              <a:ext uri="{FF2B5EF4-FFF2-40B4-BE49-F238E27FC236}">
                <a16:creationId xmlns:a16="http://schemas.microsoft.com/office/drawing/2014/main" id="{52C23DCD-1543-4C89-A2F7-729F96068C8C}"/>
              </a:ext>
              <a:ext uri="{C183D7F6-B498-43B3-948B-1728B52AA6E4}">
                <adec:decorative xmlns:adec="http://schemas.microsoft.com/office/drawing/2017/decorative" val="0"/>
              </a:ext>
            </a:extLst>
          </p:cNvPr>
          <p:cNvGrpSpPr/>
          <p:nvPr/>
        </p:nvGrpSpPr>
        <p:grpSpPr>
          <a:xfrm>
            <a:off x="5156910" y="2992879"/>
            <a:ext cx="5010275" cy="2185377"/>
            <a:chOff x="5235287" y="2484268"/>
            <a:chExt cx="5010275" cy="2185377"/>
          </a:xfrm>
        </p:grpSpPr>
        <p:sp>
          <p:nvSpPr>
            <p:cNvPr id="21" name="TextBox 10">
              <a:extLst>
                <a:ext uri="{FF2B5EF4-FFF2-40B4-BE49-F238E27FC236}">
                  <a16:creationId xmlns:a16="http://schemas.microsoft.com/office/drawing/2014/main" id="{E44B32CE-571B-464D-9A90-494136C05C04}"/>
                </a:ext>
              </a:extLst>
            </p:cNvPr>
            <p:cNvSpPr txBox="1">
              <a:spLocks noChangeArrowheads="1"/>
            </p:cNvSpPr>
            <p:nvPr/>
          </p:nvSpPr>
          <p:spPr bwMode="auto">
            <a:xfrm>
              <a:off x="6075894" y="4331091"/>
              <a:ext cx="416966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en-US" sz="1600" b="1" dirty="0">
                  <a:solidFill>
                    <a:schemeClr val="bg1"/>
                  </a:solidFill>
                </a:rPr>
                <a:t>Enter The Authenticator App Code</a:t>
              </a:r>
            </a:p>
          </p:txBody>
        </p:sp>
        <p:sp>
          <p:nvSpPr>
            <p:cNvPr id="13" name="Oval 12">
              <a:extLst>
                <a:ext uri="{FF2B5EF4-FFF2-40B4-BE49-F238E27FC236}">
                  <a16:creationId xmlns:a16="http://schemas.microsoft.com/office/drawing/2014/main" id="{1753DF5A-0699-43DD-B0F7-CBBE2F32B053}"/>
                </a:ext>
              </a:extLst>
            </p:cNvPr>
            <p:cNvSpPr/>
            <p:nvPr/>
          </p:nvSpPr>
          <p:spPr>
            <a:xfrm>
              <a:off x="5235287" y="2484268"/>
              <a:ext cx="2817628" cy="51567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1821060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774BF27-2295-7146-92CF-4DCE7B001F3F}"/>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21</a:t>
            </a:fld>
            <a:endParaRPr lang="en-US" dirty="0"/>
          </a:p>
        </p:txBody>
      </p:sp>
      <p:sp>
        <p:nvSpPr>
          <p:cNvPr id="3" name="Title 2">
            <a:extLst>
              <a:ext uri="{FF2B5EF4-FFF2-40B4-BE49-F238E27FC236}">
                <a16:creationId xmlns:a16="http://schemas.microsoft.com/office/drawing/2014/main" id="{E8DCD884-7F95-1743-8E4D-1854CB200BE4}"/>
              </a:ext>
            </a:extLst>
          </p:cNvPr>
          <p:cNvSpPr>
            <a:spLocks noGrp="1"/>
          </p:cNvSpPr>
          <p:nvPr>
            <p:ph type="title"/>
          </p:nvPr>
        </p:nvSpPr>
        <p:spPr>
          <a:xfrm>
            <a:off x="957942" y="771115"/>
            <a:ext cx="5475909" cy="798177"/>
          </a:xfrm>
        </p:spPr>
        <p:txBody>
          <a:bodyPr/>
          <a:lstStyle/>
          <a:p>
            <a:r>
              <a:rPr lang="en-US" dirty="0">
                <a:latin typeface="+mj-lt"/>
              </a:rPr>
              <a:t>Id verification – no ssn</a:t>
            </a:r>
          </a:p>
        </p:txBody>
      </p:sp>
      <p:sp>
        <p:nvSpPr>
          <p:cNvPr id="4" name="Text Placeholder 3">
            <a:extLst>
              <a:ext uri="{FF2B5EF4-FFF2-40B4-BE49-F238E27FC236}">
                <a16:creationId xmlns:a16="http://schemas.microsoft.com/office/drawing/2014/main" id="{8381EEFC-E61B-5C43-BD12-B859DBE4DB47}"/>
              </a:ext>
            </a:extLst>
          </p:cNvPr>
          <p:cNvSpPr>
            <a:spLocks noGrp="1"/>
          </p:cNvSpPr>
          <p:nvPr>
            <p:ph type="body" sz="quarter" idx="20"/>
          </p:nvPr>
        </p:nvSpPr>
        <p:spPr>
          <a:xfrm>
            <a:off x="729072" y="1819008"/>
            <a:ext cx="5179692" cy="2521403"/>
          </a:xfrm>
        </p:spPr>
        <p:txBody>
          <a:bodyPr/>
          <a:lstStyle/>
          <a:p>
            <a:pPr marL="171450" indent="-171450">
              <a:lnSpc>
                <a:spcPct val="100000"/>
              </a:lnSpc>
              <a:spcAft>
                <a:spcPts val="0"/>
              </a:spcAft>
              <a:buFont typeface="Arial" panose="020B0604020202020204" pitchFamily="34" charset="0"/>
              <a:buChar char="•"/>
              <a:defRPr/>
            </a:pPr>
            <a:r>
              <a:rPr lang="en-US" sz="1800" dirty="0">
                <a:latin typeface="+mn-lt"/>
              </a:rPr>
              <a:t>If you are creating your account without a Social Security number, you must answer the knowledge-based questions on this screen in order to verify your identity.</a:t>
            </a:r>
          </a:p>
          <a:p>
            <a:pPr marL="171450" indent="-171450">
              <a:lnSpc>
                <a:spcPct val="100000"/>
              </a:lnSpc>
              <a:spcAft>
                <a:spcPts val="0"/>
              </a:spcAft>
              <a:buFont typeface="Arial" panose="020B0604020202020204" pitchFamily="34" charset="0"/>
              <a:buChar char="•"/>
              <a:defRPr/>
            </a:pPr>
            <a:r>
              <a:rPr lang="en-US" sz="1800" dirty="0">
                <a:latin typeface="+mn-lt"/>
              </a:rPr>
              <a:t>Select the correct answer for each question based on your personal information.</a:t>
            </a:r>
          </a:p>
          <a:p>
            <a:pPr marL="171450" indent="-171450">
              <a:lnSpc>
                <a:spcPct val="100000"/>
              </a:lnSpc>
              <a:spcAft>
                <a:spcPts val="0"/>
              </a:spcAft>
              <a:buFont typeface="Arial" panose="020B0604020202020204" pitchFamily="34" charset="0"/>
              <a:buChar char="•"/>
              <a:defRPr/>
            </a:pPr>
            <a:r>
              <a:rPr lang="en-US" sz="1800" dirty="0">
                <a:latin typeface="+mn-lt"/>
              </a:rPr>
              <a:t>Then select “Submit” to complete your new account creation. </a:t>
            </a:r>
          </a:p>
        </p:txBody>
      </p:sp>
      <p:pic>
        <p:nvPicPr>
          <p:cNvPr id="3074" name="Picture 7">
            <a:extLst>
              <a:ext uri="{FF2B5EF4-FFF2-40B4-BE49-F238E27FC236}">
                <a16:creationId xmlns:a16="http://schemas.microsoft.com/office/drawing/2014/main" id="{D88B53F6-DBD7-A1F1-22B7-F46C21E42D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66054" y="543336"/>
            <a:ext cx="4790080" cy="596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80683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774BF27-2295-7146-92CF-4DCE7B001F3F}"/>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22</a:t>
            </a:fld>
            <a:endParaRPr lang="en-US" dirty="0"/>
          </a:p>
        </p:txBody>
      </p:sp>
      <p:sp>
        <p:nvSpPr>
          <p:cNvPr id="3" name="Title 2">
            <a:extLst>
              <a:ext uri="{FF2B5EF4-FFF2-40B4-BE49-F238E27FC236}">
                <a16:creationId xmlns:a16="http://schemas.microsoft.com/office/drawing/2014/main" id="{E8DCD884-7F95-1743-8E4D-1854CB200BE4}"/>
              </a:ext>
            </a:extLst>
          </p:cNvPr>
          <p:cNvSpPr>
            <a:spLocks noGrp="1"/>
          </p:cNvSpPr>
          <p:nvPr>
            <p:ph type="title"/>
          </p:nvPr>
        </p:nvSpPr>
        <p:spPr>
          <a:xfrm>
            <a:off x="957942" y="407562"/>
            <a:ext cx="10819528" cy="798177"/>
          </a:xfrm>
        </p:spPr>
        <p:txBody>
          <a:bodyPr/>
          <a:lstStyle/>
          <a:p>
            <a:r>
              <a:rPr lang="en-US" dirty="0">
                <a:latin typeface="+mj-lt"/>
              </a:rPr>
              <a:t>Your account is created!</a:t>
            </a:r>
          </a:p>
        </p:txBody>
      </p:sp>
      <p:sp>
        <p:nvSpPr>
          <p:cNvPr id="4" name="Text Placeholder 3">
            <a:extLst>
              <a:ext uri="{FF2B5EF4-FFF2-40B4-BE49-F238E27FC236}">
                <a16:creationId xmlns:a16="http://schemas.microsoft.com/office/drawing/2014/main" id="{8381EEFC-E61B-5C43-BD12-B859DBE4DB47}"/>
              </a:ext>
            </a:extLst>
          </p:cNvPr>
          <p:cNvSpPr>
            <a:spLocks noGrp="1"/>
          </p:cNvSpPr>
          <p:nvPr>
            <p:ph type="body" sz="quarter" idx="20"/>
          </p:nvPr>
        </p:nvSpPr>
        <p:spPr>
          <a:xfrm>
            <a:off x="662970" y="1819008"/>
            <a:ext cx="5179692" cy="2521403"/>
          </a:xfrm>
        </p:spPr>
        <p:txBody>
          <a:bodyPr/>
          <a:lstStyle/>
          <a:p>
            <a:pPr marL="171450" indent="-171450">
              <a:lnSpc>
                <a:spcPct val="100000"/>
              </a:lnSpc>
              <a:spcAft>
                <a:spcPts val="0"/>
              </a:spcAft>
              <a:buFont typeface="Arial" panose="020B0604020202020204" pitchFamily="34" charset="0"/>
              <a:buChar char="•"/>
              <a:defRPr/>
            </a:pPr>
            <a:r>
              <a:rPr lang="en-US" sz="1800" dirty="0">
                <a:latin typeface="+mn-lt"/>
              </a:rPr>
              <a:t>If you provided an email address, you’ll receive a confirmation email.</a:t>
            </a:r>
          </a:p>
          <a:p>
            <a:pPr>
              <a:lnSpc>
                <a:spcPct val="100000"/>
              </a:lnSpc>
              <a:spcAft>
                <a:spcPts val="0"/>
              </a:spcAft>
              <a:defRPr/>
            </a:pPr>
            <a:r>
              <a:rPr lang="en-US" sz="1800" b="1" dirty="0">
                <a:latin typeface="+mn-lt"/>
              </a:rPr>
              <a:t>Using Your Account Username and Password</a:t>
            </a:r>
          </a:p>
          <a:p>
            <a:pPr marL="171450" indent="-171450">
              <a:lnSpc>
                <a:spcPct val="100000"/>
              </a:lnSpc>
              <a:spcAft>
                <a:spcPts val="0"/>
              </a:spcAft>
              <a:buFont typeface="Arial" panose="020B0604020202020204" pitchFamily="34" charset="0"/>
              <a:buChar char="•"/>
              <a:defRPr/>
            </a:pPr>
            <a:r>
              <a:rPr lang="en-US" sz="1800" dirty="0">
                <a:latin typeface="+mn-lt"/>
              </a:rPr>
              <a:t>You can immediately use your account username and password to sign an original (first-time) FAFSA form.</a:t>
            </a:r>
          </a:p>
          <a:p>
            <a:pPr marL="171450" indent="-171450">
              <a:lnSpc>
                <a:spcPct val="100000"/>
              </a:lnSpc>
              <a:spcAft>
                <a:spcPts val="0"/>
              </a:spcAft>
              <a:buFont typeface="Arial" panose="020B0604020202020204" pitchFamily="34" charset="0"/>
              <a:buChar char="•"/>
              <a:defRPr/>
            </a:pPr>
            <a:r>
              <a:rPr lang="en-US" sz="1800" dirty="0">
                <a:latin typeface="+mn-lt"/>
              </a:rPr>
              <a:t>Your info will be sent to the Social Security Administration (SSA) for confirmation.</a:t>
            </a:r>
          </a:p>
          <a:p>
            <a:pPr marL="171450" indent="-171450">
              <a:lnSpc>
                <a:spcPct val="100000"/>
              </a:lnSpc>
              <a:spcAft>
                <a:spcPts val="0"/>
              </a:spcAft>
              <a:buFont typeface="Arial" panose="020B0604020202020204" pitchFamily="34" charset="0"/>
              <a:buChar char="•"/>
              <a:defRPr/>
            </a:pPr>
            <a:r>
              <a:rPr lang="en-US" sz="1800" dirty="0">
                <a:latin typeface="+mn-lt"/>
              </a:rPr>
              <a:t>SSA review will take 1–3 days.</a:t>
            </a:r>
          </a:p>
          <a:p>
            <a:pPr marL="171450" indent="-171450">
              <a:lnSpc>
                <a:spcPct val="100000"/>
              </a:lnSpc>
              <a:spcAft>
                <a:spcPts val="0"/>
              </a:spcAft>
              <a:buFont typeface="Arial" panose="020B0604020202020204" pitchFamily="34" charset="0"/>
              <a:buChar char="•"/>
              <a:defRPr/>
            </a:pPr>
            <a:r>
              <a:rPr lang="en-US" sz="1800" dirty="0">
                <a:latin typeface="+mn-lt"/>
              </a:rPr>
              <a:t>Until your info is verified, you won’t be able to take certain actions, such as correcting your FAFSA</a:t>
            </a:r>
            <a:r>
              <a:rPr lang="en-US" sz="1800" baseline="30000" dirty="0">
                <a:latin typeface="+mn-lt"/>
              </a:rPr>
              <a:t> </a:t>
            </a:r>
            <a:r>
              <a:rPr lang="en-US" sz="1800" dirty="0">
                <a:latin typeface="+mn-lt"/>
              </a:rPr>
              <a:t>form, submitting a FAFSA Renewal, or signing forms such as the </a:t>
            </a:r>
            <a:r>
              <a:rPr lang="en-US" sz="1800" i="1" dirty="0">
                <a:latin typeface="+mn-lt"/>
              </a:rPr>
              <a:t>Income-Driven Repayment Plan Request </a:t>
            </a:r>
            <a:r>
              <a:rPr lang="en-US" sz="1800" dirty="0">
                <a:latin typeface="+mn-lt"/>
              </a:rPr>
              <a:t>and </a:t>
            </a:r>
            <a:r>
              <a:rPr lang="en-US" sz="1800" i="1" dirty="0">
                <a:latin typeface="+mn-lt"/>
              </a:rPr>
              <a:t>Direct Consolidation Loan Application</a:t>
            </a:r>
            <a:r>
              <a:rPr lang="en-US" sz="1800" dirty="0">
                <a:latin typeface="+mn-lt"/>
              </a:rPr>
              <a:t>.</a:t>
            </a:r>
          </a:p>
        </p:txBody>
      </p:sp>
      <p:pic>
        <p:nvPicPr>
          <p:cNvPr id="5" name="Picture 4" descr="Image of the “Your Account Was Successfully Created” modal.">
            <a:extLst>
              <a:ext uri="{FF2B5EF4-FFF2-40B4-BE49-F238E27FC236}">
                <a16:creationId xmlns:a16="http://schemas.microsoft.com/office/drawing/2014/main" id="{41A1DE01-E6B5-4288-B990-79E8652D1A0F}"/>
              </a:ext>
              <a:ext uri="{C183D7F6-B498-43B3-948B-1728B52AA6E4}">
                <adec:decorative xmlns:adec="http://schemas.microsoft.com/office/drawing/2017/decorative" val="0"/>
              </a:ext>
            </a:extLst>
          </p:cNvPr>
          <p:cNvPicPr>
            <a:picLocks noChangeAspect="1"/>
          </p:cNvPicPr>
          <p:nvPr/>
        </p:nvPicPr>
        <p:blipFill rotWithShape="1">
          <a:blip r:embed="rId2"/>
          <a:srcRect l="14209" r="24737" b="2497"/>
          <a:stretch/>
        </p:blipFill>
        <p:spPr>
          <a:xfrm>
            <a:off x="5720736" y="1699167"/>
            <a:ext cx="6266908" cy="4843147"/>
          </a:xfrm>
          <a:prstGeom prst="rect">
            <a:avLst/>
          </a:prstGeom>
        </p:spPr>
      </p:pic>
    </p:spTree>
    <p:extLst>
      <p:ext uri="{BB962C8B-B14F-4D97-AF65-F5344CB8AC3E}">
        <p14:creationId xmlns:p14="http://schemas.microsoft.com/office/powerpoint/2010/main" val="39547909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294C18-C87F-9B48-8FA1-AEE29C28D7A5}"/>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23</a:t>
            </a:fld>
            <a:endParaRPr lang="en-US" dirty="0"/>
          </a:p>
        </p:txBody>
      </p:sp>
      <p:sp>
        <p:nvSpPr>
          <p:cNvPr id="3" name="Title 2">
            <a:extLst>
              <a:ext uri="{FF2B5EF4-FFF2-40B4-BE49-F238E27FC236}">
                <a16:creationId xmlns:a16="http://schemas.microsoft.com/office/drawing/2014/main" id="{FF8095B9-5065-9146-BCD2-C00C25F1DF8A}"/>
              </a:ext>
            </a:extLst>
          </p:cNvPr>
          <p:cNvSpPr>
            <a:spLocks noGrp="1"/>
          </p:cNvSpPr>
          <p:nvPr>
            <p:ph type="title"/>
          </p:nvPr>
        </p:nvSpPr>
        <p:spPr>
          <a:xfrm>
            <a:off x="912571" y="651409"/>
            <a:ext cx="10794580" cy="798177"/>
          </a:xfrm>
        </p:spPr>
        <p:txBody>
          <a:bodyPr/>
          <a:lstStyle/>
          <a:p>
            <a:r>
              <a:rPr lang="en-US" altLang="en-US" dirty="0">
                <a:latin typeface="Arial" charset="0"/>
                <a:cs typeface="Arial" charset="0"/>
              </a:rPr>
              <a:t>Social security administration (ssa) matching</a:t>
            </a:r>
            <a:endParaRPr lang="en-US" dirty="0"/>
          </a:p>
        </p:txBody>
      </p:sp>
      <p:sp>
        <p:nvSpPr>
          <p:cNvPr id="4" name="Text Placeholder 3">
            <a:extLst>
              <a:ext uri="{FF2B5EF4-FFF2-40B4-BE49-F238E27FC236}">
                <a16:creationId xmlns:a16="http://schemas.microsoft.com/office/drawing/2014/main" id="{8C054D3C-AA30-EB48-8868-C3357CA52C6B}"/>
              </a:ext>
            </a:extLst>
          </p:cNvPr>
          <p:cNvSpPr>
            <a:spLocks noGrp="1"/>
          </p:cNvSpPr>
          <p:nvPr>
            <p:ph type="body" sz="quarter" idx="20"/>
          </p:nvPr>
        </p:nvSpPr>
        <p:spPr>
          <a:xfrm>
            <a:off x="484849" y="1654067"/>
            <a:ext cx="5944979" cy="4996670"/>
          </a:xfrm>
        </p:spPr>
        <p:txBody>
          <a:bodyPr/>
          <a:lstStyle/>
          <a:p>
            <a:pPr marL="171450" indent="-171450">
              <a:lnSpc>
                <a:spcPct val="100000"/>
              </a:lnSpc>
              <a:buFont typeface="Arial" panose="020B0604020202020204" pitchFamily="34" charset="0"/>
              <a:buChar char="•"/>
            </a:pPr>
            <a:r>
              <a:rPr lang="en-US" sz="2000" dirty="0">
                <a:latin typeface="+mj-lt"/>
              </a:rPr>
              <a:t>You should receive an email informing you of the results of the SSA review. If you didn’t provide an email when creating your account, you can check the status on the "Personal Information” page at </a:t>
            </a:r>
            <a:r>
              <a:rPr lang="en-US" sz="2000" dirty="0">
                <a:latin typeface="+mj-lt"/>
                <a:hlinkClick r:id="rId2"/>
              </a:rPr>
              <a:t>StudentAid.gov/settings/edit-information/personal-information</a:t>
            </a:r>
            <a:r>
              <a:rPr lang="en-US" sz="2000" dirty="0">
                <a:latin typeface="+mj-lt"/>
              </a:rPr>
              <a:t>. </a:t>
            </a:r>
          </a:p>
          <a:p>
            <a:pPr marL="171450" indent="-171450">
              <a:lnSpc>
                <a:spcPct val="100000"/>
              </a:lnSpc>
              <a:buFont typeface="Arial" panose="020B0604020202020204" pitchFamily="34" charset="0"/>
              <a:buChar char="•"/>
            </a:pPr>
            <a:r>
              <a:rPr lang="en-US" sz="2000" dirty="0">
                <a:latin typeface="+mj-lt"/>
              </a:rPr>
              <a:t>If there is an issue, log in to your “Account Settings” at StudentAid.gov/settings and review/update your profile info. If your info is correct, you’ll need to contact the SSA. To find your local SSA office, call 1-800-772-1213 or go to ssa.gov.</a:t>
            </a:r>
          </a:p>
          <a:p>
            <a:pPr marL="171450" indent="-171450">
              <a:lnSpc>
                <a:spcPct val="100000"/>
              </a:lnSpc>
              <a:buFont typeface="Arial" panose="020B0604020202020204" pitchFamily="34" charset="0"/>
              <a:buChar char="•"/>
            </a:pPr>
            <a:endParaRPr lang="en-US" sz="2000" dirty="0">
              <a:latin typeface="+mj-lt"/>
            </a:endParaRPr>
          </a:p>
          <a:p>
            <a:pPr marL="171450" indent="-171450">
              <a:lnSpc>
                <a:spcPct val="100000"/>
              </a:lnSpc>
              <a:buFont typeface="Arial" panose="020B0604020202020204" pitchFamily="34" charset="0"/>
              <a:buChar char="•"/>
            </a:pPr>
            <a:endParaRPr lang="en-US" sz="2000" dirty="0">
              <a:latin typeface="+mj-lt"/>
            </a:endParaRPr>
          </a:p>
          <a:p>
            <a:pPr marL="171450" indent="-171450">
              <a:lnSpc>
                <a:spcPct val="100000"/>
              </a:lnSpc>
              <a:buFont typeface="Arial" panose="020B0604020202020204" pitchFamily="34" charset="0"/>
              <a:buChar char="•"/>
            </a:pPr>
            <a:endParaRPr lang="en-US" sz="2000" dirty="0">
              <a:latin typeface="+mj-lt"/>
            </a:endParaRPr>
          </a:p>
          <a:p>
            <a:pPr marL="171450" indent="-171450">
              <a:lnSpc>
                <a:spcPct val="100000"/>
              </a:lnSpc>
              <a:buFont typeface="Arial" panose="020B0604020202020204" pitchFamily="34" charset="0"/>
              <a:buChar char="•"/>
            </a:pPr>
            <a:endParaRPr lang="en-US" sz="2000" dirty="0">
              <a:latin typeface="+mj-lt"/>
            </a:endParaRPr>
          </a:p>
          <a:p>
            <a:endParaRPr lang="en-US" sz="2000" dirty="0"/>
          </a:p>
          <a:p>
            <a:endParaRPr lang="en-US" sz="2000" dirty="0"/>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171450" indent="-171450">
              <a:buFont typeface="Arial" panose="020B0604020202020204" pitchFamily="34" charset="0"/>
              <a:buChar char="•"/>
            </a:pPr>
            <a:endParaRPr lang="en-US" altLang="en-US" dirty="0">
              <a:solidFill>
                <a:schemeClr val="tx1"/>
              </a:solidFill>
              <a:latin typeface="Arial" charset="0"/>
              <a:cs typeface="Arial" charset="0"/>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pic>
        <p:nvPicPr>
          <p:cNvPr id="6" name="Picture 5" descr="Example of the &quot;Your Social Security Administration Results - Successful” email.">
            <a:extLst>
              <a:ext uri="{FF2B5EF4-FFF2-40B4-BE49-F238E27FC236}">
                <a16:creationId xmlns:a16="http://schemas.microsoft.com/office/drawing/2014/main" id="{442AE454-C5D8-433C-9C4A-0C4B8792CCB3}"/>
              </a:ext>
            </a:extLst>
          </p:cNvPr>
          <p:cNvPicPr>
            <a:picLocks noChangeAspect="1"/>
          </p:cNvPicPr>
          <p:nvPr/>
        </p:nvPicPr>
        <p:blipFill>
          <a:blip r:embed="rId3"/>
          <a:stretch>
            <a:fillRect/>
          </a:stretch>
        </p:blipFill>
        <p:spPr>
          <a:xfrm>
            <a:off x="6434086" y="1453768"/>
            <a:ext cx="5424085" cy="4152375"/>
          </a:xfrm>
          <a:prstGeom prst="rect">
            <a:avLst/>
          </a:prstGeom>
        </p:spPr>
      </p:pic>
    </p:spTree>
    <p:extLst>
      <p:ext uri="{BB962C8B-B14F-4D97-AF65-F5344CB8AC3E}">
        <p14:creationId xmlns:p14="http://schemas.microsoft.com/office/powerpoint/2010/main" val="42503153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4C0D19B-2FFF-AF47-9CC4-230178171B8B}"/>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24</a:t>
            </a:fld>
            <a:endParaRPr lang="en-US" dirty="0"/>
          </a:p>
        </p:txBody>
      </p:sp>
      <p:sp>
        <p:nvSpPr>
          <p:cNvPr id="2" name="Title 1">
            <a:extLst>
              <a:ext uri="{FF2B5EF4-FFF2-40B4-BE49-F238E27FC236}">
                <a16:creationId xmlns:a16="http://schemas.microsoft.com/office/drawing/2014/main" id="{387DB996-E7CC-0648-97B2-3D3135B17D2A}"/>
              </a:ext>
            </a:extLst>
          </p:cNvPr>
          <p:cNvSpPr>
            <a:spLocks noGrp="1"/>
          </p:cNvSpPr>
          <p:nvPr>
            <p:ph type="title"/>
          </p:nvPr>
        </p:nvSpPr>
        <p:spPr/>
        <p:txBody>
          <a:bodyPr/>
          <a:lstStyle/>
          <a:p>
            <a:r>
              <a:rPr lang="en-US" dirty="0">
                <a:latin typeface="+mj-lt"/>
              </a:rPr>
              <a:t>Where can you use your account username and password?</a:t>
            </a:r>
          </a:p>
        </p:txBody>
      </p:sp>
    </p:spTree>
    <p:extLst>
      <p:ext uri="{BB962C8B-B14F-4D97-AF65-F5344CB8AC3E}">
        <p14:creationId xmlns:p14="http://schemas.microsoft.com/office/powerpoint/2010/main" val="6350856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74F6F4-A849-344D-90D2-103B658694E6}"/>
              </a:ext>
              <a:ext uri="{C183D7F6-B498-43B3-948B-1728B52AA6E4}">
                <adec:decorative xmlns:adec="http://schemas.microsoft.com/office/drawing/2017/decorative" val="1"/>
              </a:ext>
            </a:extLst>
          </p:cNvPr>
          <p:cNvSpPr>
            <a:spLocks noGrp="1"/>
          </p:cNvSpPr>
          <p:nvPr>
            <p:ph type="sldNum" sz="quarter" idx="4"/>
          </p:nvPr>
        </p:nvSpPr>
        <p:spPr/>
        <p:txBody>
          <a:bodyPr/>
          <a:lstStyle/>
          <a:p>
            <a:fld id="{234755BD-B4AC-9044-BCE4-27904766F8BB}" type="slidenum">
              <a:rPr lang="en-US" smtClean="0"/>
              <a:pPr/>
              <a:t>25</a:t>
            </a:fld>
            <a:endParaRPr lang="en-US" dirty="0"/>
          </a:p>
        </p:txBody>
      </p:sp>
      <p:sp>
        <p:nvSpPr>
          <p:cNvPr id="3" name="Title 2">
            <a:extLst>
              <a:ext uri="{FF2B5EF4-FFF2-40B4-BE49-F238E27FC236}">
                <a16:creationId xmlns:a16="http://schemas.microsoft.com/office/drawing/2014/main" id="{D577D37A-AC34-9A45-AABB-55AE1B83991B}"/>
              </a:ext>
            </a:extLst>
          </p:cNvPr>
          <p:cNvSpPr>
            <a:spLocks noGrp="1"/>
          </p:cNvSpPr>
          <p:nvPr>
            <p:ph type="title"/>
          </p:nvPr>
        </p:nvSpPr>
        <p:spPr>
          <a:xfrm>
            <a:off x="912570" y="497552"/>
            <a:ext cx="10794579" cy="798177"/>
          </a:xfrm>
        </p:spPr>
        <p:txBody>
          <a:bodyPr/>
          <a:lstStyle/>
          <a:p>
            <a:r>
              <a:rPr lang="en-US" dirty="0">
                <a:latin typeface="+mj-lt"/>
              </a:rPr>
              <a:t>Using your account</a:t>
            </a:r>
            <a:br>
              <a:rPr lang="en-US" dirty="0">
                <a:latin typeface="+mj-lt"/>
              </a:rPr>
            </a:br>
            <a:r>
              <a:rPr lang="en-US" dirty="0">
                <a:latin typeface="+mj-lt"/>
              </a:rPr>
              <a:t>username and password</a:t>
            </a:r>
          </a:p>
        </p:txBody>
      </p:sp>
      <p:graphicFrame>
        <p:nvGraphicFramePr>
          <p:cNvPr id="14" name="Table 13">
            <a:extLst>
              <a:ext uri="{FF2B5EF4-FFF2-40B4-BE49-F238E27FC236}">
                <a16:creationId xmlns:a16="http://schemas.microsoft.com/office/drawing/2014/main" id="{BF1C4D07-A21C-C44B-B4C6-F587288ADE58}"/>
              </a:ext>
            </a:extLst>
          </p:cNvPr>
          <p:cNvGraphicFramePr>
            <a:graphicFrameLocks noGrp="1"/>
          </p:cNvGraphicFramePr>
          <p:nvPr>
            <p:extLst>
              <p:ext uri="{D42A27DB-BD31-4B8C-83A1-F6EECF244321}">
                <p14:modId xmlns:p14="http://schemas.microsoft.com/office/powerpoint/2010/main" val="277378059"/>
              </p:ext>
            </p:extLst>
          </p:nvPr>
        </p:nvGraphicFramePr>
        <p:xfrm>
          <a:off x="912570" y="1365708"/>
          <a:ext cx="10794580" cy="4416109"/>
        </p:xfrm>
        <a:graphic>
          <a:graphicData uri="http://schemas.openxmlformats.org/drawingml/2006/table">
            <a:tbl>
              <a:tblPr firstRow="1" bandRow="1">
                <a:tableStyleId>{E8B1032C-EA38-4F05-BA0D-38AFFFC7BED3}</a:tableStyleId>
              </a:tblPr>
              <a:tblGrid>
                <a:gridCol w="2429343">
                  <a:extLst>
                    <a:ext uri="{9D8B030D-6E8A-4147-A177-3AD203B41FA5}">
                      <a16:colId xmlns:a16="http://schemas.microsoft.com/office/drawing/2014/main" val="1316158352"/>
                    </a:ext>
                  </a:extLst>
                </a:gridCol>
                <a:gridCol w="8365237">
                  <a:extLst>
                    <a:ext uri="{9D8B030D-6E8A-4147-A177-3AD203B41FA5}">
                      <a16:colId xmlns:a16="http://schemas.microsoft.com/office/drawing/2014/main" val="4197126300"/>
                    </a:ext>
                  </a:extLst>
                </a:gridCol>
              </a:tblGrid>
              <a:tr h="537674">
                <a:tc>
                  <a:txBody>
                    <a:bodyPr/>
                    <a:lstStyle/>
                    <a:p>
                      <a:r>
                        <a:rPr lang="en-US" sz="1500" baseline="0" dirty="0">
                          <a:latin typeface="+mj-lt"/>
                        </a:rPr>
                        <a:t>Online Systems</a:t>
                      </a:r>
                      <a:endParaRPr lang="en-US" sz="1500" b="0" i="0" baseline="0" dirty="0">
                        <a:solidFill>
                          <a:schemeClr val="bg1"/>
                        </a:solidFill>
                        <a:latin typeface="+mj-lt"/>
                      </a:endParaRPr>
                    </a:p>
                  </a:txBody>
                  <a:tcPr marL="226711" marR="75570" anchor="ctr"/>
                </a:tc>
                <a:tc>
                  <a:txBody>
                    <a:bodyPr/>
                    <a:lstStyle/>
                    <a:p>
                      <a:pPr marL="0" marR="0" lvl="0" indent="0" algn="l" defTabSz="1219120" rtl="0" eaLnBrk="1" fontAlgn="auto" latinLnBrk="0" hangingPunct="1">
                        <a:lnSpc>
                          <a:spcPct val="100000"/>
                        </a:lnSpc>
                        <a:spcBef>
                          <a:spcPts val="0"/>
                        </a:spcBef>
                        <a:spcAft>
                          <a:spcPts val="0"/>
                        </a:spcAft>
                        <a:buClrTx/>
                        <a:buSzTx/>
                        <a:buFontTx/>
                        <a:buNone/>
                        <a:tabLst/>
                        <a:defRPr/>
                      </a:pPr>
                      <a:r>
                        <a:rPr lang="en-US" sz="1500" baseline="0" dirty="0">
                          <a:latin typeface="+mj-lt"/>
                        </a:rPr>
                        <a:t>What You Can Do</a:t>
                      </a:r>
                      <a:endParaRPr lang="en-US" sz="1500" b="0" i="0" baseline="0" dirty="0">
                        <a:solidFill>
                          <a:schemeClr val="bg1"/>
                        </a:solidFill>
                        <a:latin typeface="+mj-lt"/>
                      </a:endParaRPr>
                    </a:p>
                  </a:txBody>
                  <a:tcPr marL="226711" marR="151141" anchor="ctr"/>
                </a:tc>
                <a:extLst>
                  <a:ext uri="{0D108BD9-81ED-4DB2-BD59-A6C34878D82A}">
                    <a16:rowId xmlns:a16="http://schemas.microsoft.com/office/drawing/2014/main" val="2317799479"/>
                  </a:ext>
                </a:extLst>
              </a:tr>
              <a:tr h="760304">
                <a:tc>
                  <a:txBody>
                    <a:bodyPr/>
                    <a:lstStyle/>
                    <a:p>
                      <a:pPr marL="0" marR="0" lvl="0" indent="0" algn="l" defTabSz="1219120" rtl="0" eaLnBrk="1" fontAlgn="auto" latinLnBrk="0" hangingPunct="1">
                        <a:lnSpc>
                          <a:spcPct val="100000"/>
                        </a:lnSpc>
                        <a:spcBef>
                          <a:spcPts val="0"/>
                        </a:spcBef>
                        <a:spcAft>
                          <a:spcPts val="0"/>
                        </a:spcAft>
                        <a:buClrTx/>
                        <a:buSzTx/>
                        <a:buFontTx/>
                        <a:buNone/>
                        <a:tabLst/>
                        <a:defRPr/>
                      </a:pPr>
                      <a:r>
                        <a:rPr lang="en-US" sz="1400" dirty="0">
                          <a:latin typeface="+mj-lt"/>
                        </a:rPr>
                        <a:t>StudentAid.gov</a:t>
                      </a:r>
                      <a:endParaRPr lang="en-US" sz="1400" b="0" i="0" dirty="0">
                        <a:latin typeface="+mj-lt"/>
                        <a:cs typeface="Arial" panose="020B0604020202020204" pitchFamily="34" charset="0"/>
                      </a:endParaRPr>
                    </a:p>
                  </a:txBody>
                  <a:tcPr marL="226711" marR="75570" anchor="ctr"/>
                </a:tc>
                <a:tc>
                  <a:txBody>
                    <a:bodyPr/>
                    <a:lstStyle/>
                    <a:p>
                      <a:pPr marL="0" marR="0" lvl="0" indent="0" algn="l" defTabSz="1219120" rtl="0" eaLnBrk="1" fontAlgn="auto" latinLnBrk="0" hangingPunct="1">
                        <a:lnSpc>
                          <a:spcPct val="100000"/>
                        </a:lnSpc>
                        <a:spcBef>
                          <a:spcPts val="0"/>
                        </a:spcBef>
                        <a:spcAft>
                          <a:spcPts val="0"/>
                        </a:spcAft>
                        <a:buClrTx/>
                        <a:buSzTx/>
                        <a:buFontTx/>
                        <a:buNone/>
                        <a:tabLst/>
                        <a:defRPr/>
                      </a:pPr>
                      <a:endParaRPr lang="en-US" sz="1400" dirty="0">
                        <a:latin typeface="+mj-lt"/>
                      </a:endParaRPr>
                    </a:p>
                    <a:p>
                      <a:pPr marL="285750" indent="-285750" fontAlgn="base">
                        <a:buFont typeface="Arial" panose="020B0604020202020204" pitchFamily="34" charset="0"/>
                        <a:buChar char="•"/>
                      </a:pPr>
                      <a:r>
                        <a:rPr lang="en-US" sz="1400" b="0" i="0" kern="1200" dirty="0">
                          <a:solidFill>
                            <a:schemeClr val="tx1"/>
                          </a:solidFill>
                          <a:effectLst/>
                          <a:latin typeface="+mj-lt"/>
                          <a:ea typeface="+mn-ea"/>
                          <a:cs typeface="+mn-cs"/>
                        </a:rPr>
                        <a:t>Complete entrance counseling, the</a:t>
                      </a:r>
                      <a:r>
                        <a:rPr lang="en-US" sz="1400" b="0" i="1" kern="1200" dirty="0">
                          <a:solidFill>
                            <a:schemeClr val="tx1"/>
                          </a:solidFill>
                          <a:effectLst/>
                          <a:latin typeface="+mj-lt"/>
                          <a:ea typeface="+mn-ea"/>
                          <a:cs typeface="+mn-cs"/>
                        </a:rPr>
                        <a:t> Financial Awareness Counseling </a:t>
                      </a:r>
                      <a:r>
                        <a:rPr lang="en-US" sz="1400" b="0" i="0" kern="1200" dirty="0">
                          <a:solidFill>
                            <a:schemeClr val="tx1"/>
                          </a:solidFill>
                          <a:effectLst/>
                          <a:latin typeface="+mj-lt"/>
                          <a:ea typeface="+mn-ea"/>
                          <a:cs typeface="+mn-cs"/>
                        </a:rPr>
                        <a:t>tool, or exit counseling</a:t>
                      </a:r>
                    </a:p>
                    <a:p>
                      <a:pPr marL="285750" indent="-285750" fontAlgn="base">
                        <a:buFont typeface="Arial" panose="020B0604020202020204" pitchFamily="34" charset="0"/>
                        <a:buChar char="•"/>
                      </a:pPr>
                      <a:r>
                        <a:rPr lang="en-US" sz="1400" b="0" i="0" kern="1200" dirty="0">
                          <a:solidFill>
                            <a:schemeClr val="tx1"/>
                          </a:solidFill>
                          <a:effectLst/>
                          <a:latin typeface="+mj-lt"/>
                          <a:ea typeface="+mn-ea"/>
                          <a:cs typeface="+mn-cs"/>
                        </a:rPr>
                        <a:t>Electronically sign a </a:t>
                      </a:r>
                      <a:r>
                        <a:rPr lang="en-US" sz="1400" b="0" i="1" kern="1200" dirty="0">
                          <a:solidFill>
                            <a:schemeClr val="tx1"/>
                          </a:solidFill>
                          <a:effectLst/>
                          <a:latin typeface="+mj-lt"/>
                          <a:ea typeface="+mn-ea"/>
                          <a:cs typeface="+mn-cs"/>
                        </a:rPr>
                        <a:t>Master Promissory Note</a:t>
                      </a:r>
                      <a:r>
                        <a:rPr lang="en-US" sz="1400" b="0" i="0" kern="1200" dirty="0">
                          <a:solidFill>
                            <a:schemeClr val="tx1"/>
                          </a:solidFill>
                          <a:effectLst/>
                          <a:latin typeface="+mj-lt"/>
                          <a:ea typeface="+mn-ea"/>
                          <a:cs typeface="+mn-cs"/>
                        </a:rPr>
                        <a:t> </a:t>
                      </a:r>
                    </a:p>
                    <a:p>
                      <a:pPr marL="285750" marR="0" lvl="0" indent="-285750" algn="l" defTabSz="4572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1400" b="0" i="0" kern="1200" dirty="0">
                          <a:solidFill>
                            <a:schemeClr val="tx1"/>
                          </a:solidFill>
                          <a:effectLst/>
                          <a:latin typeface="+mj-lt"/>
                          <a:ea typeface="+mn-ea"/>
                          <a:cs typeface="+mn-cs"/>
                        </a:rPr>
                        <a:t>Sign your Agreement to Service for the Teacher Education Assistance for College and Higher Education (TEACH) Grant Program</a:t>
                      </a:r>
                    </a:p>
                    <a:p>
                      <a:pPr marL="285750" indent="-285750" fontAlgn="base">
                        <a:buFont typeface="Arial" panose="020B0604020202020204" pitchFamily="34" charset="0"/>
                        <a:buChar char="•"/>
                      </a:pPr>
                      <a:r>
                        <a:rPr lang="en-US" sz="1400" b="0" i="0" kern="1200" dirty="0">
                          <a:solidFill>
                            <a:schemeClr val="tx1"/>
                          </a:solidFill>
                          <a:effectLst/>
                          <a:latin typeface="+mj-lt"/>
                          <a:ea typeface="+mn-ea"/>
                          <a:cs typeface="+mn-cs"/>
                        </a:rPr>
                        <a:t>Complete PLUS loan requests</a:t>
                      </a:r>
                    </a:p>
                    <a:p>
                      <a:pPr marL="285750" indent="-285750" fontAlgn="base">
                        <a:buFont typeface="Arial" panose="020B0604020202020204" pitchFamily="34" charset="0"/>
                        <a:buChar char="•"/>
                      </a:pPr>
                      <a:r>
                        <a:rPr lang="en-US" sz="1400" b="0" i="0" kern="1200" dirty="0">
                          <a:solidFill>
                            <a:schemeClr val="tx1"/>
                          </a:solidFill>
                          <a:effectLst/>
                          <a:latin typeface="+mj-lt"/>
                          <a:ea typeface="+mn-ea"/>
                          <a:cs typeface="+mn-cs"/>
                        </a:rPr>
                        <a:t>Estimate your student loan payments using </a:t>
                      </a:r>
                      <a:r>
                        <a:rPr lang="en-US" sz="1400" b="0" i="1" kern="1200" dirty="0">
                          <a:solidFill>
                            <a:schemeClr val="tx1"/>
                          </a:solidFill>
                          <a:effectLst/>
                          <a:latin typeface="+mj-lt"/>
                          <a:ea typeface="+mn-ea"/>
                          <a:cs typeface="+mn-cs"/>
                        </a:rPr>
                        <a:t>Loan Simulator</a:t>
                      </a:r>
                      <a:endParaRPr lang="en-US" sz="1400" b="0" i="0" kern="1200" dirty="0">
                        <a:solidFill>
                          <a:schemeClr val="tx1"/>
                        </a:solidFill>
                        <a:effectLst/>
                        <a:latin typeface="+mj-lt"/>
                        <a:ea typeface="+mn-ea"/>
                        <a:cs typeface="+mn-cs"/>
                      </a:endParaRPr>
                    </a:p>
                    <a:p>
                      <a:pPr marL="285750" indent="-285750" fontAlgn="base">
                        <a:buFont typeface="Arial" panose="020B0604020202020204" pitchFamily="34" charset="0"/>
                        <a:buChar char="•"/>
                      </a:pPr>
                      <a:r>
                        <a:rPr lang="en-US" sz="1400" b="0" i="0" kern="1200" dirty="0">
                          <a:solidFill>
                            <a:schemeClr val="tx1"/>
                          </a:solidFill>
                          <a:effectLst/>
                          <a:latin typeface="+mj-lt"/>
                          <a:ea typeface="+mn-ea"/>
                          <a:cs typeface="+mn-cs"/>
                        </a:rPr>
                        <a:t>Apply for an income-driven repayment plan or a consolidation loan</a:t>
                      </a:r>
                    </a:p>
                    <a:p>
                      <a:pPr marL="285750" indent="-285750" fontAlgn="base">
                        <a:buFont typeface="Arial" panose="020B0604020202020204" pitchFamily="34" charset="0"/>
                        <a:buChar char="•"/>
                      </a:pPr>
                      <a:r>
                        <a:rPr lang="en-US" sz="1400" b="0" i="0" kern="1200" dirty="0">
                          <a:solidFill>
                            <a:schemeClr val="tx1"/>
                          </a:solidFill>
                          <a:effectLst/>
                          <a:latin typeface="+mj-lt"/>
                          <a:ea typeface="+mn-ea"/>
                          <a:cs typeface="+mn-cs"/>
                        </a:rPr>
                        <a:t>View a history of any federal student aid that you have received</a:t>
                      </a:r>
                    </a:p>
                    <a:p>
                      <a:pPr marL="285750" indent="-285750" fontAlgn="base">
                        <a:buFont typeface="Arial" panose="020B0604020202020204" pitchFamily="34" charset="0"/>
                        <a:buChar char="•"/>
                      </a:pPr>
                      <a:r>
                        <a:rPr lang="en-US" sz="1400" b="0" i="0" kern="1200" dirty="0">
                          <a:solidFill>
                            <a:schemeClr val="tx1"/>
                          </a:solidFill>
                          <a:effectLst/>
                          <a:latin typeface="+mj-lt"/>
                          <a:ea typeface="+mn-ea"/>
                          <a:cs typeface="+mn-cs"/>
                        </a:rPr>
                        <a:t>Look up your loan servicer's contact information</a:t>
                      </a:r>
                    </a:p>
                  </a:txBody>
                  <a:tcPr marL="226711" marR="75570" anchor="ctr"/>
                </a:tc>
                <a:extLst>
                  <a:ext uri="{0D108BD9-81ED-4DB2-BD59-A6C34878D82A}">
                    <a16:rowId xmlns:a16="http://schemas.microsoft.com/office/drawing/2014/main" val="1015732752"/>
                  </a:ext>
                </a:extLst>
              </a:tr>
              <a:tr h="1653395">
                <a:tc>
                  <a:txBody>
                    <a:bodyPr/>
                    <a:lstStyle/>
                    <a:p>
                      <a:pPr marL="0" marR="0" lvl="0" indent="0" algn="l" defTabSz="1219120" rtl="0" eaLnBrk="1" fontAlgn="auto" latinLnBrk="0" hangingPunct="1">
                        <a:lnSpc>
                          <a:spcPct val="100000"/>
                        </a:lnSpc>
                        <a:spcBef>
                          <a:spcPts val="0"/>
                        </a:spcBef>
                        <a:spcAft>
                          <a:spcPts val="0"/>
                        </a:spcAft>
                        <a:buClrTx/>
                        <a:buSzTx/>
                        <a:buFontTx/>
                        <a:buNone/>
                        <a:tabLst/>
                        <a:defRPr/>
                      </a:pPr>
                      <a:r>
                        <a:rPr lang="en-US" sz="1400" b="0" i="0" dirty="0">
                          <a:latin typeface="+mj-lt"/>
                          <a:cs typeface="Arial" panose="020B0604020202020204" pitchFamily="34" charset="0"/>
                        </a:rPr>
                        <a:t>fafsa.gov</a:t>
                      </a:r>
                    </a:p>
                  </a:txBody>
                  <a:tcPr marL="226711" marR="75570" anchor="ctr"/>
                </a:tc>
                <a:tc>
                  <a:txBody>
                    <a:bodyPr/>
                    <a:lstStyle/>
                    <a:p>
                      <a:pPr marL="285750" indent="-285750" fontAlgn="base">
                        <a:buFont typeface="Arial" panose="020B0604020202020204" pitchFamily="34" charset="0"/>
                        <a:buChar char="•"/>
                      </a:pPr>
                      <a:r>
                        <a:rPr lang="en-US" sz="1400" b="0" i="0" kern="1200" dirty="0">
                          <a:solidFill>
                            <a:schemeClr val="tx1"/>
                          </a:solidFill>
                          <a:effectLst/>
                          <a:latin typeface="+mn-lt"/>
                          <a:ea typeface="+mn-ea"/>
                          <a:cs typeface="+mn-cs"/>
                        </a:rPr>
                        <a:t>Electronically sign your (or your child’s) </a:t>
                      </a:r>
                      <a:r>
                        <a:rPr lang="en-US" sz="1400" b="0" i="1" kern="1200" dirty="0">
                          <a:solidFill>
                            <a:schemeClr val="tx1"/>
                          </a:solidFill>
                          <a:effectLst/>
                          <a:latin typeface="+mn-lt"/>
                          <a:ea typeface="+mn-ea"/>
                          <a:cs typeface="+mn-cs"/>
                        </a:rPr>
                        <a:t>Free Application for Federal Student Aid </a:t>
                      </a:r>
                      <a:r>
                        <a:rPr lang="en-US" sz="1400" b="0" i="0" kern="1200" dirty="0">
                          <a:solidFill>
                            <a:schemeClr val="tx1"/>
                          </a:solidFill>
                          <a:effectLst/>
                          <a:latin typeface="+mn-lt"/>
                          <a:ea typeface="+mn-ea"/>
                          <a:cs typeface="+mn-cs"/>
                        </a:rPr>
                        <a:t>(FAFSA</a:t>
                      </a:r>
                      <a:r>
                        <a:rPr lang="en-US" sz="1400" b="0" i="0" kern="1200" baseline="30000" dirty="0">
                          <a:solidFill>
                            <a:schemeClr val="tx1"/>
                          </a:solidFill>
                          <a:effectLst/>
                          <a:latin typeface="+mn-lt"/>
                          <a:ea typeface="+mn-ea"/>
                          <a:cs typeface="+mn-cs"/>
                        </a:rPr>
                        <a:t>®</a:t>
                      </a:r>
                      <a:r>
                        <a:rPr lang="en-US" sz="1400" b="0" i="0" kern="1200" dirty="0">
                          <a:solidFill>
                            <a:schemeClr val="tx1"/>
                          </a:solidFill>
                          <a:effectLst/>
                          <a:latin typeface="+mn-lt"/>
                          <a:ea typeface="+mn-ea"/>
                          <a:cs typeface="+mn-cs"/>
                        </a:rPr>
                        <a:t>)</a:t>
                      </a:r>
                      <a:r>
                        <a:rPr lang="en-US" sz="1400" b="0" i="0" kern="1200" baseline="30000" dirty="0">
                          <a:solidFill>
                            <a:schemeClr val="tx1"/>
                          </a:solidFill>
                          <a:effectLst/>
                          <a:latin typeface="+mn-lt"/>
                          <a:ea typeface="+mn-ea"/>
                          <a:cs typeface="+mn-cs"/>
                        </a:rPr>
                        <a:t> </a:t>
                      </a:r>
                      <a:r>
                        <a:rPr lang="en-US" sz="1400" b="0" i="0" kern="1200" baseline="0" dirty="0">
                          <a:solidFill>
                            <a:schemeClr val="tx1"/>
                          </a:solidFill>
                          <a:effectLst/>
                          <a:latin typeface="+mn-lt"/>
                          <a:ea typeface="+mn-ea"/>
                          <a:cs typeface="+mn-cs"/>
                        </a:rPr>
                        <a:t>form</a:t>
                      </a:r>
                      <a:endParaRPr lang="en-US" sz="1400" b="0" i="0" kern="1200" dirty="0">
                        <a:solidFill>
                          <a:schemeClr val="tx1"/>
                        </a:solidFill>
                        <a:effectLst/>
                        <a:latin typeface="+mn-lt"/>
                        <a:ea typeface="+mn-ea"/>
                        <a:cs typeface="+mn-cs"/>
                      </a:endParaRPr>
                    </a:p>
                    <a:p>
                      <a:pPr marL="285750" indent="-285750" fontAlgn="base">
                        <a:buFont typeface="Arial" panose="020B0604020202020204" pitchFamily="34" charset="0"/>
                        <a:buChar char="•"/>
                      </a:pPr>
                      <a:r>
                        <a:rPr lang="en-US" sz="1400" b="0" i="0" kern="1200" dirty="0">
                          <a:solidFill>
                            <a:schemeClr val="tx1"/>
                          </a:solidFill>
                          <a:effectLst/>
                          <a:latin typeface="+mn-lt"/>
                          <a:ea typeface="+mn-ea"/>
                          <a:cs typeface="+mn-cs"/>
                        </a:rPr>
                        <a:t>Prefill data in this year’s FAFSA form if you filed a FAFSA form last year (FAFSA Renewal)</a:t>
                      </a:r>
                    </a:p>
                    <a:p>
                      <a:pPr marL="285750" indent="-285750" fontAlgn="base">
                        <a:buFont typeface="Arial" panose="020B0604020202020204" pitchFamily="34" charset="0"/>
                        <a:buChar char="•"/>
                      </a:pPr>
                      <a:r>
                        <a:rPr lang="en-US" sz="1400" b="0" i="0" kern="1200" dirty="0">
                          <a:solidFill>
                            <a:schemeClr val="tx1"/>
                          </a:solidFill>
                          <a:effectLst/>
                          <a:latin typeface="+mn-lt"/>
                          <a:ea typeface="+mn-ea"/>
                          <a:cs typeface="+mn-cs"/>
                        </a:rPr>
                        <a:t>Make online corrections to an existing FAFSA form</a:t>
                      </a:r>
                    </a:p>
                    <a:p>
                      <a:pPr marL="285750" indent="-285750" fontAlgn="base">
                        <a:buFont typeface="Arial" panose="020B0604020202020204" pitchFamily="34" charset="0"/>
                        <a:buChar char="•"/>
                      </a:pPr>
                      <a:r>
                        <a:rPr lang="en-US" sz="1400" b="0" i="0" kern="1200" dirty="0">
                          <a:solidFill>
                            <a:schemeClr val="tx1"/>
                          </a:solidFill>
                          <a:effectLst/>
                          <a:latin typeface="+mn-lt"/>
                          <a:ea typeface="+mn-ea"/>
                          <a:cs typeface="+mn-cs"/>
                        </a:rPr>
                        <a:t>View or print an online copy of your </a:t>
                      </a:r>
                      <a:r>
                        <a:rPr lang="en-US" sz="1400" b="0" i="1" kern="1200" dirty="0">
                          <a:solidFill>
                            <a:schemeClr val="tx1"/>
                          </a:solidFill>
                          <a:effectLst/>
                          <a:latin typeface="+mn-lt"/>
                          <a:ea typeface="+mn-ea"/>
                          <a:cs typeface="+mn-cs"/>
                        </a:rPr>
                        <a:t>Student Aid Report </a:t>
                      </a:r>
                      <a:r>
                        <a:rPr lang="en-US" sz="1400" b="0" i="0" kern="1200" dirty="0">
                          <a:solidFill>
                            <a:schemeClr val="tx1"/>
                          </a:solidFill>
                          <a:effectLst/>
                          <a:latin typeface="+mn-lt"/>
                          <a:ea typeface="+mn-ea"/>
                          <a:cs typeface="+mn-cs"/>
                        </a:rPr>
                        <a:t>(SAR)</a:t>
                      </a:r>
                    </a:p>
                    <a:p>
                      <a:endParaRPr lang="en-US" sz="1400" b="0" dirty="0">
                        <a:latin typeface="+mj-lt"/>
                        <a:cs typeface="Arial" panose="020B0604020202020204" pitchFamily="34" charset="0"/>
                      </a:endParaRPr>
                    </a:p>
                  </a:txBody>
                  <a:tcPr marL="226711" marR="75570" anchor="ctr"/>
                </a:tc>
                <a:extLst>
                  <a:ext uri="{0D108BD9-81ED-4DB2-BD59-A6C34878D82A}">
                    <a16:rowId xmlns:a16="http://schemas.microsoft.com/office/drawing/2014/main" val="468969027"/>
                  </a:ext>
                </a:extLst>
              </a:tr>
            </a:tbl>
          </a:graphicData>
        </a:graphic>
      </p:graphicFrame>
    </p:spTree>
    <p:extLst>
      <p:ext uri="{BB962C8B-B14F-4D97-AF65-F5344CB8AC3E}">
        <p14:creationId xmlns:p14="http://schemas.microsoft.com/office/powerpoint/2010/main" val="41088702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4C0D19B-2FFF-AF47-9CC4-230178171B8B}"/>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26</a:t>
            </a:fld>
            <a:endParaRPr lang="en-US" dirty="0"/>
          </a:p>
        </p:txBody>
      </p:sp>
      <p:sp>
        <p:nvSpPr>
          <p:cNvPr id="2" name="Title 1">
            <a:extLst>
              <a:ext uri="{FF2B5EF4-FFF2-40B4-BE49-F238E27FC236}">
                <a16:creationId xmlns:a16="http://schemas.microsoft.com/office/drawing/2014/main" id="{387DB996-E7CC-0648-97B2-3D3135B17D2A}"/>
              </a:ext>
            </a:extLst>
          </p:cNvPr>
          <p:cNvSpPr>
            <a:spLocks noGrp="1"/>
          </p:cNvSpPr>
          <p:nvPr>
            <p:ph type="title"/>
          </p:nvPr>
        </p:nvSpPr>
        <p:spPr>
          <a:xfrm>
            <a:off x="910828" y="2014758"/>
            <a:ext cx="10366861" cy="2054670"/>
          </a:xfrm>
        </p:spPr>
        <p:txBody>
          <a:bodyPr/>
          <a:lstStyle/>
          <a:p>
            <a:r>
              <a:rPr lang="en-US" dirty="0">
                <a:latin typeface="+mj-lt"/>
              </a:rPr>
              <a:t>What to do if you forget your username or password</a:t>
            </a:r>
          </a:p>
        </p:txBody>
      </p:sp>
    </p:spTree>
    <p:extLst>
      <p:ext uri="{BB962C8B-B14F-4D97-AF65-F5344CB8AC3E}">
        <p14:creationId xmlns:p14="http://schemas.microsoft.com/office/powerpoint/2010/main" val="35523728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294C18-C87F-9B48-8FA1-AEE29C28D7A5}"/>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27</a:t>
            </a:fld>
            <a:endParaRPr lang="en-US" dirty="0"/>
          </a:p>
        </p:txBody>
      </p:sp>
      <p:sp>
        <p:nvSpPr>
          <p:cNvPr id="3" name="Title 2">
            <a:extLst>
              <a:ext uri="{FF2B5EF4-FFF2-40B4-BE49-F238E27FC236}">
                <a16:creationId xmlns:a16="http://schemas.microsoft.com/office/drawing/2014/main" id="{FF8095B9-5065-9146-BCD2-C00C25F1DF8A}"/>
              </a:ext>
            </a:extLst>
          </p:cNvPr>
          <p:cNvSpPr>
            <a:spLocks noGrp="1"/>
          </p:cNvSpPr>
          <p:nvPr>
            <p:ph type="title"/>
          </p:nvPr>
        </p:nvSpPr>
        <p:spPr/>
        <p:txBody>
          <a:bodyPr/>
          <a:lstStyle/>
          <a:p>
            <a:r>
              <a:rPr lang="en-US" altLang="en-US" dirty="0">
                <a:latin typeface="+mj-lt"/>
                <a:cs typeface="Arial" charset="0"/>
              </a:rPr>
              <a:t>Forgot username</a:t>
            </a:r>
            <a:endParaRPr lang="en-US" dirty="0">
              <a:latin typeface="+mj-lt"/>
            </a:endParaRPr>
          </a:p>
        </p:txBody>
      </p:sp>
      <p:sp>
        <p:nvSpPr>
          <p:cNvPr id="4" name="Text Placeholder 3">
            <a:extLst>
              <a:ext uri="{FF2B5EF4-FFF2-40B4-BE49-F238E27FC236}">
                <a16:creationId xmlns:a16="http://schemas.microsoft.com/office/drawing/2014/main" id="{8C054D3C-AA30-EB48-8868-C3357CA52C6B}"/>
              </a:ext>
            </a:extLst>
          </p:cNvPr>
          <p:cNvSpPr>
            <a:spLocks noGrp="1"/>
          </p:cNvSpPr>
          <p:nvPr>
            <p:ph type="body" sz="quarter" idx="20"/>
          </p:nvPr>
        </p:nvSpPr>
        <p:spPr>
          <a:xfrm>
            <a:off x="897120" y="1671478"/>
            <a:ext cx="5709163" cy="4735418"/>
          </a:xfrm>
        </p:spPr>
        <p:txBody>
          <a:bodyPr/>
          <a:lstStyle/>
          <a:p>
            <a:pPr marL="171450" indent="-171450">
              <a:lnSpc>
                <a:spcPct val="100000"/>
              </a:lnSpc>
              <a:buFont typeface="Arial" panose="020B0604020202020204" pitchFamily="34" charset="0"/>
              <a:buChar char="•"/>
            </a:pPr>
            <a:r>
              <a:rPr lang="en-US" sz="2000" dirty="0">
                <a:latin typeface="+mj-lt"/>
              </a:rPr>
              <a:t>Select “Forgot My Username” at the log-in screen.</a:t>
            </a:r>
          </a:p>
          <a:p>
            <a:pPr marL="171450" indent="-171450">
              <a:lnSpc>
                <a:spcPct val="100000"/>
              </a:lnSpc>
              <a:buFont typeface="Arial" panose="020B0604020202020204" pitchFamily="34" charset="0"/>
              <a:buChar char="•"/>
            </a:pPr>
            <a:r>
              <a:rPr lang="en-US" sz="2000" dirty="0">
                <a:latin typeface="+mj-lt"/>
              </a:rPr>
              <a:t>NOTE: You can log in to your account using your verified email address or verified mobile phone number instead of your username.</a:t>
            </a:r>
          </a:p>
          <a:p>
            <a:endParaRPr lang="en-US" sz="2000" dirty="0"/>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171450" indent="-171450">
              <a:buFont typeface="Arial" panose="020B0604020202020204" pitchFamily="34" charset="0"/>
              <a:buChar char="•"/>
            </a:pPr>
            <a:endParaRPr lang="en-US" altLang="en-US" dirty="0">
              <a:solidFill>
                <a:schemeClr val="tx1"/>
              </a:solidFill>
              <a:latin typeface="Arial" charset="0"/>
              <a:cs typeface="Arial" charset="0"/>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pic>
        <p:nvPicPr>
          <p:cNvPr id="6" name="Picture 5">
            <a:extLst>
              <a:ext uri="{FF2B5EF4-FFF2-40B4-BE49-F238E27FC236}">
                <a16:creationId xmlns:a16="http://schemas.microsoft.com/office/drawing/2014/main" id="{8E7B6A38-0148-B0A4-5055-BF9AE99CC2DB}"/>
              </a:ext>
            </a:extLst>
          </p:cNvPr>
          <p:cNvPicPr>
            <a:picLocks noChangeAspect="1"/>
          </p:cNvPicPr>
          <p:nvPr/>
        </p:nvPicPr>
        <p:blipFill>
          <a:blip r:embed="rId2"/>
          <a:stretch>
            <a:fillRect/>
          </a:stretch>
        </p:blipFill>
        <p:spPr>
          <a:xfrm>
            <a:off x="6606283" y="1408724"/>
            <a:ext cx="4695957" cy="4735419"/>
          </a:xfrm>
          <a:prstGeom prst="rect">
            <a:avLst/>
          </a:prstGeom>
        </p:spPr>
      </p:pic>
      <p:sp>
        <p:nvSpPr>
          <p:cNvPr id="7" name="Oval 6">
            <a:extLst>
              <a:ext uri="{FF2B5EF4-FFF2-40B4-BE49-F238E27FC236}">
                <a16:creationId xmlns:a16="http://schemas.microsoft.com/office/drawing/2014/main" id="{78524DEB-F233-D005-DB9C-8E39BD6C76E3}"/>
              </a:ext>
            </a:extLst>
          </p:cNvPr>
          <p:cNvSpPr/>
          <p:nvPr/>
        </p:nvSpPr>
        <p:spPr>
          <a:xfrm>
            <a:off x="7510828" y="4649737"/>
            <a:ext cx="1437963" cy="44624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397107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294C18-C87F-9B48-8FA1-AEE29C28D7A5}"/>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28</a:t>
            </a:fld>
            <a:endParaRPr lang="en-US" dirty="0"/>
          </a:p>
        </p:txBody>
      </p:sp>
      <p:sp>
        <p:nvSpPr>
          <p:cNvPr id="3" name="Title 2">
            <a:extLst>
              <a:ext uri="{FF2B5EF4-FFF2-40B4-BE49-F238E27FC236}">
                <a16:creationId xmlns:a16="http://schemas.microsoft.com/office/drawing/2014/main" id="{FF8095B9-5065-9146-BCD2-C00C25F1DF8A}"/>
              </a:ext>
            </a:extLst>
          </p:cNvPr>
          <p:cNvSpPr>
            <a:spLocks noGrp="1"/>
          </p:cNvSpPr>
          <p:nvPr>
            <p:ph type="title"/>
          </p:nvPr>
        </p:nvSpPr>
        <p:spPr/>
        <p:txBody>
          <a:bodyPr/>
          <a:lstStyle/>
          <a:p>
            <a:r>
              <a:rPr lang="en-US" altLang="en-US" dirty="0">
                <a:latin typeface="+mj-lt"/>
                <a:cs typeface="Arial" charset="0"/>
              </a:rPr>
              <a:t>Forgot username</a:t>
            </a:r>
            <a:endParaRPr lang="en-US" dirty="0">
              <a:latin typeface="+mj-lt"/>
            </a:endParaRPr>
          </a:p>
        </p:txBody>
      </p:sp>
      <p:sp>
        <p:nvSpPr>
          <p:cNvPr id="4" name="Text Placeholder 3">
            <a:extLst>
              <a:ext uri="{FF2B5EF4-FFF2-40B4-BE49-F238E27FC236}">
                <a16:creationId xmlns:a16="http://schemas.microsoft.com/office/drawing/2014/main" id="{8C054D3C-AA30-EB48-8868-C3357CA52C6B}"/>
              </a:ext>
            </a:extLst>
          </p:cNvPr>
          <p:cNvSpPr>
            <a:spLocks noGrp="1"/>
          </p:cNvSpPr>
          <p:nvPr>
            <p:ph type="body" sz="quarter" idx="20"/>
          </p:nvPr>
        </p:nvSpPr>
        <p:spPr>
          <a:xfrm>
            <a:off x="629988" y="1435895"/>
            <a:ext cx="10932023" cy="4735418"/>
          </a:xfrm>
        </p:spPr>
        <p:txBody>
          <a:bodyPr/>
          <a:lstStyle/>
          <a:p>
            <a:pPr>
              <a:tabLst>
                <a:tab pos="173038" algn="l"/>
              </a:tabLst>
              <a:defRPr/>
            </a:pPr>
            <a:r>
              <a:rPr lang="en-US" sz="1900" dirty="0">
                <a:latin typeface="+mj-lt"/>
              </a:rPr>
              <a:t>You can retrieve your username by </a:t>
            </a:r>
          </a:p>
          <a:p>
            <a:pPr marL="630238" lvl="1" indent="-173038">
              <a:buFont typeface="Arial" panose="020B0604020202020204" pitchFamily="34" charset="0"/>
              <a:buChar char="•"/>
              <a:tabLst>
                <a:tab pos="173038" algn="l"/>
              </a:tabLst>
              <a:defRPr/>
            </a:pPr>
            <a:r>
              <a:rPr lang="en-US" sz="1900" dirty="0">
                <a:solidFill>
                  <a:schemeClr val="bg1"/>
                </a:solidFill>
                <a:latin typeface="+mj-lt"/>
              </a:rPr>
              <a:t>having a secure code emailed to you (enter your verified email address and date of birth); </a:t>
            </a:r>
          </a:p>
          <a:p>
            <a:pPr marL="630238" lvl="1" indent="-173038">
              <a:buFont typeface="Arial" panose="020B0604020202020204" pitchFamily="34" charset="0"/>
              <a:buChar char="•"/>
              <a:tabLst>
                <a:tab pos="173038" algn="l"/>
              </a:tabLst>
              <a:defRPr/>
            </a:pPr>
            <a:r>
              <a:rPr lang="en-US" sz="1900" dirty="0">
                <a:solidFill>
                  <a:schemeClr val="bg1"/>
                </a:solidFill>
                <a:latin typeface="+mj-lt"/>
              </a:rPr>
              <a:t>having a secure code texted to you (enter your verified mobile phone number and date of birth); or</a:t>
            </a:r>
          </a:p>
          <a:p>
            <a:pPr marL="630238" lvl="1" indent="-173038">
              <a:buFont typeface="Arial" panose="020B0604020202020204" pitchFamily="34" charset="0"/>
              <a:buChar char="•"/>
              <a:tabLst>
                <a:tab pos="173038" algn="l"/>
              </a:tabLst>
              <a:defRPr/>
            </a:pPr>
            <a:r>
              <a:rPr lang="en-US" sz="1900" dirty="0">
                <a:solidFill>
                  <a:schemeClr val="bg1"/>
                </a:solidFill>
                <a:latin typeface="+mj-lt"/>
              </a:rPr>
              <a:t>answering your challenge questions (enter your Social Security number, last name, and date of birth).  </a:t>
            </a:r>
          </a:p>
          <a:p>
            <a:endParaRPr lang="en-US" sz="2000" dirty="0"/>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171450" indent="-171450">
              <a:buFont typeface="Arial" panose="020B0604020202020204" pitchFamily="34" charset="0"/>
              <a:buChar char="•"/>
            </a:pPr>
            <a:endParaRPr lang="en-US" altLang="en-US" dirty="0">
              <a:solidFill>
                <a:schemeClr val="tx1"/>
              </a:solidFill>
              <a:latin typeface="Arial" charset="0"/>
              <a:cs typeface="Arial" charset="0"/>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pic>
        <p:nvPicPr>
          <p:cNvPr id="6" name="Picture 5" descr="Image of the “Retrieve Your Username” page on StudentAid.gov.">
            <a:extLst>
              <a:ext uri="{FF2B5EF4-FFF2-40B4-BE49-F238E27FC236}">
                <a16:creationId xmlns:a16="http://schemas.microsoft.com/office/drawing/2014/main" id="{FDEF1EBA-5D00-4666-8199-184268AC2E18}"/>
              </a:ext>
            </a:extLst>
          </p:cNvPr>
          <p:cNvPicPr>
            <a:picLocks noChangeAspect="1"/>
          </p:cNvPicPr>
          <p:nvPr/>
        </p:nvPicPr>
        <p:blipFill rotWithShape="1">
          <a:blip r:embed="rId2"/>
          <a:srcRect l="7506" t="-240" r="7996" b="240"/>
          <a:stretch/>
        </p:blipFill>
        <p:spPr>
          <a:xfrm>
            <a:off x="3008251" y="3265715"/>
            <a:ext cx="6175497" cy="3490303"/>
          </a:xfrm>
          <a:prstGeom prst="rect">
            <a:avLst/>
          </a:prstGeom>
        </p:spPr>
      </p:pic>
    </p:spTree>
    <p:extLst>
      <p:ext uri="{BB962C8B-B14F-4D97-AF65-F5344CB8AC3E}">
        <p14:creationId xmlns:p14="http://schemas.microsoft.com/office/powerpoint/2010/main" val="16307856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294C18-C87F-9B48-8FA1-AEE29C28D7A5}"/>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29</a:t>
            </a:fld>
            <a:endParaRPr lang="en-US" dirty="0"/>
          </a:p>
        </p:txBody>
      </p:sp>
      <p:sp>
        <p:nvSpPr>
          <p:cNvPr id="3" name="Title 2">
            <a:extLst>
              <a:ext uri="{FF2B5EF4-FFF2-40B4-BE49-F238E27FC236}">
                <a16:creationId xmlns:a16="http://schemas.microsoft.com/office/drawing/2014/main" id="{FF8095B9-5065-9146-BCD2-C00C25F1DF8A}"/>
              </a:ext>
            </a:extLst>
          </p:cNvPr>
          <p:cNvSpPr>
            <a:spLocks noGrp="1"/>
          </p:cNvSpPr>
          <p:nvPr>
            <p:ph type="title"/>
          </p:nvPr>
        </p:nvSpPr>
        <p:spPr>
          <a:xfrm>
            <a:off x="912571" y="581738"/>
            <a:ext cx="10649440" cy="798177"/>
          </a:xfrm>
        </p:spPr>
        <p:txBody>
          <a:bodyPr/>
          <a:lstStyle/>
          <a:p>
            <a:r>
              <a:rPr lang="en-US" altLang="en-US" dirty="0">
                <a:latin typeface="+mj-lt"/>
                <a:cs typeface="Arial" charset="0"/>
              </a:rPr>
              <a:t>Retrieving username using email secure code</a:t>
            </a:r>
            <a:endParaRPr lang="en-US" dirty="0">
              <a:latin typeface="+mj-lt"/>
            </a:endParaRPr>
          </a:p>
        </p:txBody>
      </p:sp>
      <p:sp>
        <p:nvSpPr>
          <p:cNvPr id="4" name="Text Placeholder 3">
            <a:extLst>
              <a:ext uri="{FF2B5EF4-FFF2-40B4-BE49-F238E27FC236}">
                <a16:creationId xmlns:a16="http://schemas.microsoft.com/office/drawing/2014/main" id="{8C054D3C-AA30-EB48-8868-C3357CA52C6B}"/>
              </a:ext>
            </a:extLst>
          </p:cNvPr>
          <p:cNvSpPr>
            <a:spLocks noGrp="1"/>
          </p:cNvSpPr>
          <p:nvPr>
            <p:ph type="body" sz="quarter" idx="20"/>
          </p:nvPr>
        </p:nvSpPr>
        <p:spPr>
          <a:xfrm>
            <a:off x="629988" y="1549565"/>
            <a:ext cx="10932023" cy="4735418"/>
          </a:xfrm>
        </p:spPr>
        <p:txBody>
          <a:bodyPr/>
          <a:lstStyle/>
          <a:p>
            <a:pPr marL="173151" indent="-173038">
              <a:lnSpc>
                <a:spcPct val="100000"/>
              </a:lnSpc>
              <a:buFont typeface="Arial" panose="020B0604020202020204" pitchFamily="34" charset="0"/>
              <a:buChar char="•"/>
              <a:tabLst>
                <a:tab pos="173038" algn="l"/>
              </a:tabLst>
              <a:defRPr/>
            </a:pPr>
            <a:r>
              <a:rPr lang="en-US" sz="1800" dirty="0">
                <a:latin typeface="+mj-lt"/>
              </a:rPr>
              <a:t>If you selected “Email a secure code,” after you populate your verified email address and date of birth, an email will be sent to your email account and you will be taken to a “Secure Code Sent” modal.</a:t>
            </a:r>
          </a:p>
          <a:p>
            <a:pPr marL="173151" indent="-173038">
              <a:lnSpc>
                <a:spcPct val="100000"/>
              </a:lnSpc>
              <a:buFont typeface="Arial" panose="020B0604020202020204" pitchFamily="34" charset="0"/>
              <a:buChar char="•"/>
              <a:tabLst>
                <a:tab pos="173038" algn="l"/>
              </a:tabLst>
              <a:defRPr/>
            </a:pPr>
            <a:r>
              <a:rPr lang="en-US" sz="1800" dirty="0">
                <a:latin typeface="+mj-lt"/>
              </a:rPr>
              <a:t>Enter the secure code from your email in the “Enter your secure code below” box. </a:t>
            </a:r>
          </a:p>
          <a:p>
            <a:pPr marL="173151" indent="-173038">
              <a:buFont typeface="Arial" panose="020B0604020202020204" pitchFamily="34" charset="0"/>
              <a:buChar char="•"/>
              <a:tabLst>
                <a:tab pos="173038" algn="l"/>
              </a:tabLst>
              <a:defRPr/>
            </a:pPr>
            <a:endParaRPr lang="en-US" sz="1800" dirty="0"/>
          </a:p>
          <a:p>
            <a:pPr marL="628537" lvl="1" indent="-171450">
              <a:buFont typeface="Arial" panose="020B0604020202020204" pitchFamily="34" charset="0"/>
              <a:buChar char="•"/>
            </a:pPr>
            <a:endParaRPr lang="en-US" altLang="en-US" sz="1800" dirty="0">
              <a:ea typeface="Cambria" panose="02040503050406030204" pitchFamily="18" charset="0"/>
              <a:cs typeface="Arial" charset="0"/>
            </a:endParaRPr>
          </a:p>
          <a:p>
            <a:pPr marL="628537" lvl="1" indent="-171450">
              <a:buFont typeface="Arial" panose="020B0604020202020204" pitchFamily="34" charset="0"/>
              <a:buChar char="•"/>
            </a:pPr>
            <a:endParaRPr lang="en-US" altLang="en-US" sz="1800" dirty="0">
              <a:ea typeface="Cambria" panose="02040503050406030204" pitchFamily="18" charset="0"/>
              <a:cs typeface="Arial" charset="0"/>
            </a:endParaRPr>
          </a:p>
          <a:p>
            <a:pPr marL="171450" indent="-171450">
              <a:buFont typeface="Arial" panose="020B0604020202020204" pitchFamily="34" charset="0"/>
              <a:buChar char="•"/>
            </a:pPr>
            <a:endParaRPr lang="en-US" altLang="en-US" sz="1800" dirty="0">
              <a:solidFill>
                <a:schemeClr val="tx1"/>
              </a:solidFill>
              <a:latin typeface="Arial" charset="0"/>
              <a:cs typeface="Arial" charset="0"/>
            </a:endParaRPr>
          </a:p>
          <a:p>
            <a:pPr marL="171450" indent="-171450">
              <a:buFont typeface="Arial" panose="020B0604020202020204" pitchFamily="34" charset="0"/>
              <a:buChar char="•"/>
            </a:pPr>
            <a:endParaRPr lang="en-US" sz="1800" dirty="0"/>
          </a:p>
          <a:p>
            <a:pPr marL="171450" indent="-171450">
              <a:buFont typeface="Arial" panose="020B0604020202020204" pitchFamily="34" charset="0"/>
              <a:buChar char="•"/>
            </a:pPr>
            <a:endParaRPr lang="en-US" sz="1800" dirty="0"/>
          </a:p>
        </p:txBody>
      </p:sp>
      <p:grpSp>
        <p:nvGrpSpPr>
          <p:cNvPr id="7" name="Group 6" descr="Image of the “Action Required: Your Forgot My Username Request&quot; email. Image of the “Retrieve your Username” page with the &quot;Secure Code Sent&quot; modal displaying.">
            <a:extLst>
              <a:ext uri="{FF2B5EF4-FFF2-40B4-BE49-F238E27FC236}">
                <a16:creationId xmlns:a16="http://schemas.microsoft.com/office/drawing/2014/main" id="{576A4DEB-7EE3-4FDD-A6B9-39AB8805DB66}"/>
              </a:ext>
            </a:extLst>
          </p:cNvPr>
          <p:cNvGrpSpPr/>
          <p:nvPr/>
        </p:nvGrpSpPr>
        <p:grpSpPr>
          <a:xfrm>
            <a:off x="508241" y="2787129"/>
            <a:ext cx="10422995" cy="3879273"/>
            <a:chOff x="508241" y="2992582"/>
            <a:chExt cx="10422995" cy="3879273"/>
          </a:xfrm>
        </p:grpSpPr>
        <p:pic>
          <p:nvPicPr>
            <p:cNvPr id="6" name="Picture 5">
              <a:extLst>
                <a:ext uri="{FF2B5EF4-FFF2-40B4-BE49-F238E27FC236}">
                  <a16:creationId xmlns:a16="http://schemas.microsoft.com/office/drawing/2014/main" id="{C7F31A68-35EB-4BE1-A378-56CFEC5DCE50}"/>
                </a:ext>
              </a:extLst>
            </p:cNvPr>
            <p:cNvPicPr>
              <a:picLocks noChangeAspect="1"/>
            </p:cNvPicPr>
            <p:nvPr/>
          </p:nvPicPr>
          <p:blipFill>
            <a:blip r:embed="rId2"/>
            <a:stretch>
              <a:fillRect/>
            </a:stretch>
          </p:blipFill>
          <p:spPr>
            <a:xfrm>
              <a:off x="639983" y="3291394"/>
              <a:ext cx="3806949" cy="3580461"/>
            </a:xfrm>
            <a:prstGeom prst="rect">
              <a:avLst/>
            </a:prstGeom>
          </p:spPr>
        </p:pic>
        <p:sp>
          <p:nvSpPr>
            <p:cNvPr id="9" name="Oval 8">
              <a:extLst>
                <a:ext uri="{FF2B5EF4-FFF2-40B4-BE49-F238E27FC236}">
                  <a16:creationId xmlns:a16="http://schemas.microsoft.com/office/drawing/2014/main" id="{9FF9E4F6-4F98-4866-90EE-BAA4D1C8A0FE}"/>
                </a:ext>
              </a:extLst>
            </p:cNvPr>
            <p:cNvSpPr/>
            <p:nvPr/>
          </p:nvSpPr>
          <p:spPr bwMode="auto">
            <a:xfrm>
              <a:off x="629106" y="4726756"/>
              <a:ext cx="618829" cy="237683"/>
            </a:xfrm>
            <a:prstGeom prst="ellipse">
              <a:avLst/>
            </a:prstGeom>
            <a:noFill/>
            <a:ln w="127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10" name="Picture 9">
              <a:extLst>
                <a:ext uri="{FF2B5EF4-FFF2-40B4-BE49-F238E27FC236}">
                  <a16:creationId xmlns:a16="http://schemas.microsoft.com/office/drawing/2014/main" id="{27A1380C-7527-4F0B-BD1C-AD9124AF5300}"/>
                </a:ext>
              </a:extLst>
            </p:cNvPr>
            <p:cNvPicPr>
              <a:picLocks noChangeAspect="1"/>
            </p:cNvPicPr>
            <p:nvPr/>
          </p:nvPicPr>
          <p:blipFill rotWithShape="1">
            <a:blip r:embed="rId3"/>
            <a:srcRect l="23816" t="8224" r="25263" b="97"/>
            <a:stretch/>
          </p:blipFill>
          <p:spPr>
            <a:xfrm>
              <a:off x="5141756" y="2992582"/>
              <a:ext cx="5789480" cy="3706031"/>
            </a:xfrm>
            <a:prstGeom prst="rect">
              <a:avLst/>
            </a:prstGeom>
            <a:noFill/>
          </p:spPr>
        </p:pic>
        <p:sp>
          <p:nvSpPr>
            <p:cNvPr id="12" name="Oval 11">
              <a:extLst>
                <a:ext uri="{FF2B5EF4-FFF2-40B4-BE49-F238E27FC236}">
                  <a16:creationId xmlns:a16="http://schemas.microsoft.com/office/drawing/2014/main" id="{3E697FA8-B932-4E13-87CE-C28AEEF3D960}"/>
                </a:ext>
              </a:extLst>
            </p:cNvPr>
            <p:cNvSpPr/>
            <p:nvPr/>
          </p:nvSpPr>
          <p:spPr>
            <a:xfrm>
              <a:off x="7305348" y="3981887"/>
              <a:ext cx="1879262" cy="58884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Arrow Connector 13">
              <a:extLst>
                <a:ext uri="{FF2B5EF4-FFF2-40B4-BE49-F238E27FC236}">
                  <a16:creationId xmlns:a16="http://schemas.microsoft.com/office/drawing/2014/main" id="{B539714B-79CC-4ED4-8D2F-487515397635}"/>
                </a:ext>
              </a:extLst>
            </p:cNvPr>
            <p:cNvCxnSpPr>
              <a:cxnSpLocks/>
              <a:stCxn id="9" idx="6"/>
            </p:cNvCxnSpPr>
            <p:nvPr/>
          </p:nvCxnSpPr>
          <p:spPr>
            <a:xfrm flipV="1">
              <a:off x="1247935" y="4276307"/>
              <a:ext cx="6057412" cy="56929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78D642C6-A040-438E-8D6E-98E6582747EC}"/>
                </a:ext>
              </a:extLst>
            </p:cNvPr>
            <p:cNvPicPr>
              <a:picLocks noChangeAspect="1"/>
            </p:cNvPicPr>
            <p:nvPr/>
          </p:nvPicPr>
          <p:blipFill>
            <a:blip r:embed="rId4"/>
            <a:stretch>
              <a:fillRect/>
            </a:stretch>
          </p:blipFill>
          <p:spPr>
            <a:xfrm>
              <a:off x="508241" y="3329355"/>
              <a:ext cx="3782740" cy="371002"/>
            </a:xfrm>
            <a:prstGeom prst="rect">
              <a:avLst/>
            </a:prstGeom>
          </p:spPr>
        </p:pic>
      </p:grpSp>
    </p:spTree>
    <p:extLst>
      <p:ext uri="{BB962C8B-B14F-4D97-AF65-F5344CB8AC3E}">
        <p14:creationId xmlns:p14="http://schemas.microsoft.com/office/powerpoint/2010/main" val="41853912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9CDCD82-D7F9-E642-AA8B-B05519002533}"/>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3</a:t>
            </a:fld>
            <a:endParaRPr lang="en-US" dirty="0"/>
          </a:p>
        </p:txBody>
      </p:sp>
      <p:sp>
        <p:nvSpPr>
          <p:cNvPr id="3" name="Title 2">
            <a:extLst>
              <a:ext uri="{FF2B5EF4-FFF2-40B4-BE49-F238E27FC236}">
                <a16:creationId xmlns:a16="http://schemas.microsoft.com/office/drawing/2014/main" id="{0FB25906-8771-3146-ADDA-8952D59F7E2A}"/>
              </a:ext>
            </a:extLst>
          </p:cNvPr>
          <p:cNvSpPr>
            <a:spLocks noGrp="1"/>
          </p:cNvSpPr>
          <p:nvPr>
            <p:ph type="title"/>
          </p:nvPr>
        </p:nvSpPr>
        <p:spPr/>
        <p:txBody>
          <a:bodyPr/>
          <a:lstStyle/>
          <a:p>
            <a:r>
              <a:rPr lang="en-US" dirty="0">
                <a:latin typeface="+mj-lt"/>
              </a:rPr>
              <a:t>Topics Covered</a:t>
            </a:r>
          </a:p>
        </p:txBody>
      </p:sp>
      <p:sp>
        <p:nvSpPr>
          <p:cNvPr id="4" name="TextBox 3">
            <a:extLst>
              <a:ext uri="{FF2B5EF4-FFF2-40B4-BE49-F238E27FC236}">
                <a16:creationId xmlns:a16="http://schemas.microsoft.com/office/drawing/2014/main" id="{F6A8CFB9-00C1-8D4A-90CD-D7C94394A37A}"/>
              </a:ext>
            </a:extLst>
          </p:cNvPr>
          <p:cNvSpPr txBox="1"/>
          <p:nvPr/>
        </p:nvSpPr>
        <p:spPr>
          <a:xfrm>
            <a:off x="785340" y="1572791"/>
            <a:ext cx="10811573" cy="6583405"/>
          </a:xfrm>
          <a:prstGeom prst="rect">
            <a:avLst/>
          </a:prstGeom>
          <a:noFill/>
        </p:spPr>
        <p:txBody>
          <a:bodyPr wrap="square" rtlCol="0">
            <a:spAutoFit/>
          </a:bodyPr>
          <a:lstStyle/>
          <a:p>
            <a:pPr>
              <a:lnSpc>
                <a:spcPct val="170000"/>
              </a:lnSpc>
            </a:pPr>
            <a:r>
              <a:rPr lang="en-US" sz="2800" b="1" spc="150" dirty="0">
                <a:solidFill>
                  <a:schemeClr val="accent2"/>
                </a:solidFill>
                <a:latin typeface="+mj-lt"/>
              </a:rPr>
              <a:t>01</a:t>
            </a:r>
            <a:r>
              <a:rPr lang="en-US" sz="2800" dirty="0">
                <a:latin typeface="+mj-lt"/>
              </a:rPr>
              <a:t> 	</a:t>
            </a:r>
            <a:r>
              <a:rPr lang="en-US" sz="2800" dirty="0">
                <a:solidFill>
                  <a:schemeClr val="bg1"/>
                </a:solidFill>
                <a:latin typeface="+mj-lt"/>
              </a:rPr>
              <a:t>What is a StudentAid.gov account?</a:t>
            </a:r>
          </a:p>
          <a:p>
            <a:pPr>
              <a:lnSpc>
                <a:spcPct val="170000"/>
              </a:lnSpc>
            </a:pPr>
            <a:r>
              <a:rPr lang="en-US" sz="2800" b="1" dirty="0">
                <a:solidFill>
                  <a:schemeClr val="accent2"/>
                </a:solidFill>
                <a:latin typeface="+mj-lt"/>
              </a:rPr>
              <a:t>02</a:t>
            </a:r>
            <a:r>
              <a:rPr lang="en-US" sz="2800" dirty="0">
                <a:solidFill>
                  <a:schemeClr val="accent2"/>
                </a:solidFill>
                <a:latin typeface="+mj-lt"/>
              </a:rPr>
              <a:t> </a:t>
            </a:r>
            <a:r>
              <a:rPr lang="en-US" sz="2800" dirty="0">
                <a:latin typeface="+mj-lt"/>
              </a:rPr>
              <a:t>	</a:t>
            </a:r>
            <a:r>
              <a:rPr lang="en-US" sz="2800" dirty="0">
                <a:solidFill>
                  <a:schemeClr val="bg1"/>
                </a:solidFill>
                <a:latin typeface="+mj-lt"/>
              </a:rPr>
              <a:t>Do parents need a StudentAid.gov account?</a:t>
            </a:r>
          </a:p>
          <a:p>
            <a:pPr>
              <a:lnSpc>
                <a:spcPct val="170000"/>
              </a:lnSpc>
            </a:pPr>
            <a:r>
              <a:rPr lang="en-US" sz="2800" b="1" dirty="0">
                <a:solidFill>
                  <a:schemeClr val="accent2"/>
                </a:solidFill>
                <a:latin typeface="+mj-lt"/>
              </a:rPr>
              <a:t>03</a:t>
            </a:r>
            <a:r>
              <a:rPr lang="en-US" sz="2800" dirty="0">
                <a:latin typeface="+mj-lt"/>
              </a:rPr>
              <a:t> 	</a:t>
            </a:r>
            <a:r>
              <a:rPr lang="en-US" sz="2800" dirty="0">
                <a:solidFill>
                  <a:schemeClr val="bg1"/>
                </a:solidFill>
                <a:latin typeface="+mj-lt"/>
              </a:rPr>
              <a:t>How do you create your StudentAid.gov account?</a:t>
            </a:r>
          </a:p>
          <a:p>
            <a:pPr>
              <a:lnSpc>
                <a:spcPct val="170000"/>
              </a:lnSpc>
            </a:pPr>
            <a:r>
              <a:rPr lang="en-US" sz="2800" b="1" dirty="0">
                <a:solidFill>
                  <a:schemeClr val="accent2"/>
                </a:solidFill>
                <a:latin typeface="+mj-lt"/>
              </a:rPr>
              <a:t>04</a:t>
            </a:r>
            <a:r>
              <a:rPr lang="en-US" sz="2800" dirty="0">
                <a:solidFill>
                  <a:schemeClr val="accent1"/>
                </a:solidFill>
                <a:latin typeface="+mj-lt"/>
              </a:rPr>
              <a:t> </a:t>
            </a:r>
            <a:r>
              <a:rPr lang="en-US" sz="2800" dirty="0">
                <a:latin typeface="+mj-lt"/>
              </a:rPr>
              <a:t>	</a:t>
            </a:r>
            <a:r>
              <a:rPr lang="en-US" sz="2800" dirty="0">
                <a:solidFill>
                  <a:schemeClr val="bg1"/>
                </a:solidFill>
                <a:latin typeface="+mj-lt"/>
              </a:rPr>
              <a:t>Where can you use your account?</a:t>
            </a:r>
          </a:p>
          <a:p>
            <a:pPr>
              <a:lnSpc>
                <a:spcPct val="170000"/>
              </a:lnSpc>
            </a:pPr>
            <a:r>
              <a:rPr lang="en-US" sz="2800" b="1" dirty="0">
                <a:solidFill>
                  <a:schemeClr val="accent2"/>
                </a:solidFill>
                <a:latin typeface="+mj-lt"/>
              </a:rPr>
              <a:t>05</a:t>
            </a:r>
            <a:r>
              <a:rPr lang="en-US" sz="2800" dirty="0">
                <a:latin typeface="+mj-lt"/>
              </a:rPr>
              <a:t> 	</a:t>
            </a:r>
            <a:r>
              <a:rPr lang="en-US" sz="2800" dirty="0">
                <a:solidFill>
                  <a:schemeClr val="bg1"/>
                </a:solidFill>
                <a:latin typeface="+mj-lt"/>
              </a:rPr>
              <a:t>What to do if you forget your account username or password </a:t>
            </a:r>
          </a:p>
          <a:p>
            <a:pPr>
              <a:lnSpc>
                <a:spcPct val="170000"/>
              </a:lnSpc>
            </a:pPr>
            <a:r>
              <a:rPr lang="en-US" sz="2800" b="1" dirty="0">
                <a:solidFill>
                  <a:schemeClr val="accent2"/>
                </a:solidFill>
                <a:latin typeface="+mj-lt"/>
              </a:rPr>
              <a:t>06	</a:t>
            </a:r>
            <a:r>
              <a:rPr lang="en-US" sz="2800" dirty="0">
                <a:solidFill>
                  <a:schemeClr val="bg1"/>
                </a:solidFill>
                <a:latin typeface="+mj-lt"/>
                <a:ea typeface="Cambria" panose="02040503050406030204" pitchFamily="18" charset="0"/>
              </a:rPr>
              <a:t>What to do if you’re locked out of your account</a:t>
            </a:r>
            <a:endParaRPr lang="en-US" sz="2800" b="1" dirty="0">
              <a:solidFill>
                <a:schemeClr val="accent2"/>
              </a:solidFill>
              <a:latin typeface="+mj-lt"/>
            </a:endParaRPr>
          </a:p>
          <a:p>
            <a:pPr>
              <a:lnSpc>
                <a:spcPct val="170000"/>
              </a:lnSpc>
            </a:pPr>
            <a:r>
              <a:rPr lang="en-US" sz="2800" b="1" dirty="0">
                <a:solidFill>
                  <a:schemeClr val="accent2"/>
                </a:solidFill>
                <a:latin typeface="+mj-lt"/>
              </a:rPr>
              <a:t>07	</a:t>
            </a:r>
            <a:r>
              <a:rPr lang="en-US" altLang="en-US" sz="2800" dirty="0">
                <a:solidFill>
                  <a:schemeClr val="bg1"/>
                </a:solidFill>
                <a:latin typeface="+mj-lt"/>
                <a:ea typeface="Cambria" panose="02040503050406030204" pitchFamily="18" charset="0"/>
                <a:cs typeface="Arial" charset="0"/>
              </a:rPr>
              <a:t>Where to get more information</a:t>
            </a:r>
          </a:p>
          <a:p>
            <a:pPr>
              <a:lnSpc>
                <a:spcPct val="170000"/>
              </a:lnSpc>
            </a:pPr>
            <a:endParaRPr lang="en-US" sz="2800" b="1" dirty="0">
              <a:solidFill>
                <a:schemeClr val="accent2"/>
              </a:solidFill>
              <a:latin typeface="Oswald" pitchFamily="2" charset="77"/>
            </a:endParaRPr>
          </a:p>
          <a:p>
            <a:pPr>
              <a:lnSpc>
                <a:spcPct val="170000"/>
              </a:lnSpc>
            </a:pPr>
            <a:endParaRPr lang="en-US" sz="2800" dirty="0">
              <a:solidFill>
                <a:schemeClr val="bg1"/>
              </a:solidFill>
              <a:latin typeface="Cambria" panose="02040503050406030204" pitchFamily="18" charset="0"/>
            </a:endParaRPr>
          </a:p>
        </p:txBody>
      </p:sp>
    </p:spTree>
    <p:extLst>
      <p:ext uri="{BB962C8B-B14F-4D97-AF65-F5344CB8AC3E}">
        <p14:creationId xmlns:p14="http://schemas.microsoft.com/office/powerpoint/2010/main" val="23192480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294C18-C87F-9B48-8FA1-AEE29C28D7A5}"/>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30</a:t>
            </a:fld>
            <a:endParaRPr lang="en-US" dirty="0"/>
          </a:p>
        </p:txBody>
      </p:sp>
      <p:sp>
        <p:nvSpPr>
          <p:cNvPr id="3" name="Title 2">
            <a:extLst>
              <a:ext uri="{FF2B5EF4-FFF2-40B4-BE49-F238E27FC236}">
                <a16:creationId xmlns:a16="http://schemas.microsoft.com/office/drawing/2014/main" id="{FF8095B9-5065-9146-BCD2-C00C25F1DF8A}"/>
              </a:ext>
            </a:extLst>
          </p:cNvPr>
          <p:cNvSpPr>
            <a:spLocks noGrp="1"/>
          </p:cNvSpPr>
          <p:nvPr>
            <p:ph type="title"/>
          </p:nvPr>
        </p:nvSpPr>
        <p:spPr>
          <a:xfrm>
            <a:off x="912571" y="610767"/>
            <a:ext cx="10649440" cy="798177"/>
          </a:xfrm>
        </p:spPr>
        <p:txBody>
          <a:bodyPr/>
          <a:lstStyle/>
          <a:p>
            <a:r>
              <a:rPr lang="en-US" altLang="en-US" dirty="0">
                <a:latin typeface="+mj-lt"/>
                <a:cs typeface="Arial" charset="0"/>
              </a:rPr>
              <a:t>Retrieving username using text message</a:t>
            </a:r>
            <a:endParaRPr lang="en-US" dirty="0">
              <a:latin typeface="+mj-lt"/>
            </a:endParaRPr>
          </a:p>
        </p:txBody>
      </p:sp>
      <p:sp>
        <p:nvSpPr>
          <p:cNvPr id="4" name="Text Placeholder 3">
            <a:extLst>
              <a:ext uri="{FF2B5EF4-FFF2-40B4-BE49-F238E27FC236}">
                <a16:creationId xmlns:a16="http://schemas.microsoft.com/office/drawing/2014/main" id="{8C054D3C-AA30-EB48-8868-C3357CA52C6B}"/>
              </a:ext>
            </a:extLst>
          </p:cNvPr>
          <p:cNvSpPr>
            <a:spLocks noGrp="1"/>
          </p:cNvSpPr>
          <p:nvPr>
            <p:ph type="body" sz="quarter" idx="20"/>
          </p:nvPr>
        </p:nvSpPr>
        <p:spPr>
          <a:xfrm>
            <a:off x="629988" y="1488602"/>
            <a:ext cx="10932023" cy="4735418"/>
          </a:xfrm>
        </p:spPr>
        <p:txBody>
          <a:bodyPr/>
          <a:lstStyle/>
          <a:p>
            <a:pPr marL="343013" indent="-342900">
              <a:lnSpc>
                <a:spcPct val="100000"/>
              </a:lnSpc>
              <a:buFont typeface="Arial" panose="020B0604020202020204" pitchFamily="34" charset="0"/>
              <a:buChar char="•"/>
              <a:tabLst>
                <a:tab pos="173038" algn="l"/>
              </a:tabLst>
              <a:defRPr/>
            </a:pPr>
            <a:r>
              <a:rPr lang="en-US" sz="2000" dirty="0">
                <a:latin typeface="+mj-lt"/>
              </a:rPr>
              <a:t>If you selected “Text a secure code to my mobile phone,” a text message will be sent to your mobile phone and you will be taken to a page where you can enter a secure code.</a:t>
            </a:r>
          </a:p>
          <a:p>
            <a:pPr marL="343013" indent="-342900">
              <a:lnSpc>
                <a:spcPct val="100000"/>
              </a:lnSpc>
              <a:buFont typeface="Arial" panose="020B0604020202020204" pitchFamily="34" charset="0"/>
              <a:buChar char="•"/>
              <a:tabLst>
                <a:tab pos="173038" algn="l"/>
              </a:tabLst>
              <a:defRPr/>
            </a:pPr>
            <a:r>
              <a:rPr lang="en-US" sz="2000" dirty="0">
                <a:latin typeface="+mj-lt"/>
              </a:rPr>
              <a:t>Enter the secure code under the “Enter the secure code below” box.</a:t>
            </a:r>
          </a:p>
          <a:p>
            <a:pPr marL="343013" indent="-342900">
              <a:buFont typeface="Arial" panose="020B0604020202020204" pitchFamily="34" charset="0"/>
              <a:buChar char="•"/>
              <a:tabLst>
                <a:tab pos="173038" algn="l"/>
              </a:tabLst>
              <a:defRPr/>
            </a:pPr>
            <a:endParaRPr lang="en-US" sz="1699" dirty="0">
              <a:solidFill>
                <a:schemeClr val="bg1"/>
              </a:solidFill>
            </a:endParaRPr>
          </a:p>
          <a:p>
            <a:endParaRPr lang="en-US" sz="2000" dirty="0"/>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171450" indent="-171450">
              <a:buFont typeface="Arial" panose="020B0604020202020204" pitchFamily="34" charset="0"/>
              <a:buChar char="•"/>
            </a:pPr>
            <a:endParaRPr lang="en-US" altLang="en-US" dirty="0">
              <a:solidFill>
                <a:schemeClr val="tx1"/>
              </a:solidFill>
              <a:latin typeface="Arial" charset="0"/>
              <a:cs typeface="Arial" charset="0"/>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pic>
        <p:nvPicPr>
          <p:cNvPr id="6" name="Picture 5" descr="Image of the “Secure Code Sent&quot; modal when the user selects the &quot;Text a secure code to my mobile phone&quot; option.">
            <a:extLst>
              <a:ext uri="{FF2B5EF4-FFF2-40B4-BE49-F238E27FC236}">
                <a16:creationId xmlns:a16="http://schemas.microsoft.com/office/drawing/2014/main" id="{340F2D6D-02BB-429A-955C-369DC81FFDBB}"/>
              </a:ext>
            </a:extLst>
          </p:cNvPr>
          <p:cNvPicPr>
            <a:picLocks noChangeAspect="1"/>
          </p:cNvPicPr>
          <p:nvPr/>
        </p:nvPicPr>
        <p:blipFill rotWithShape="1">
          <a:blip r:embed="rId2"/>
          <a:srcRect l="20358" t="-378" r="27797" b="378"/>
          <a:stretch/>
        </p:blipFill>
        <p:spPr>
          <a:xfrm>
            <a:off x="3173249" y="2662208"/>
            <a:ext cx="6128084" cy="4068298"/>
          </a:xfrm>
          <a:prstGeom prst="rect">
            <a:avLst/>
          </a:prstGeom>
        </p:spPr>
      </p:pic>
    </p:spTree>
    <p:extLst>
      <p:ext uri="{BB962C8B-B14F-4D97-AF65-F5344CB8AC3E}">
        <p14:creationId xmlns:p14="http://schemas.microsoft.com/office/powerpoint/2010/main" val="36345839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294C18-C87F-9B48-8FA1-AEE29C28D7A5}"/>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31</a:t>
            </a:fld>
            <a:endParaRPr lang="en-US" dirty="0"/>
          </a:p>
        </p:txBody>
      </p:sp>
      <p:sp>
        <p:nvSpPr>
          <p:cNvPr id="3" name="Title 2">
            <a:extLst>
              <a:ext uri="{FF2B5EF4-FFF2-40B4-BE49-F238E27FC236}">
                <a16:creationId xmlns:a16="http://schemas.microsoft.com/office/drawing/2014/main" id="{FF8095B9-5065-9146-BCD2-C00C25F1DF8A}"/>
              </a:ext>
            </a:extLst>
          </p:cNvPr>
          <p:cNvSpPr>
            <a:spLocks noGrp="1"/>
          </p:cNvSpPr>
          <p:nvPr>
            <p:ph type="title"/>
          </p:nvPr>
        </p:nvSpPr>
        <p:spPr>
          <a:xfrm>
            <a:off x="912571" y="610770"/>
            <a:ext cx="10649440" cy="798177"/>
          </a:xfrm>
        </p:spPr>
        <p:txBody>
          <a:bodyPr/>
          <a:lstStyle/>
          <a:p>
            <a:r>
              <a:rPr lang="en-US" altLang="en-US" dirty="0">
                <a:latin typeface="+mj-lt"/>
                <a:cs typeface="Arial" charset="0"/>
              </a:rPr>
              <a:t>Retrieving username using secure code</a:t>
            </a:r>
            <a:endParaRPr lang="en-US" dirty="0">
              <a:latin typeface="+mj-lt"/>
            </a:endParaRPr>
          </a:p>
        </p:txBody>
      </p:sp>
      <p:sp>
        <p:nvSpPr>
          <p:cNvPr id="4" name="Text Placeholder 3">
            <a:extLst>
              <a:ext uri="{FF2B5EF4-FFF2-40B4-BE49-F238E27FC236}">
                <a16:creationId xmlns:a16="http://schemas.microsoft.com/office/drawing/2014/main" id="{8C054D3C-AA30-EB48-8868-C3357CA52C6B}"/>
              </a:ext>
            </a:extLst>
          </p:cNvPr>
          <p:cNvSpPr>
            <a:spLocks noGrp="1"/>
          </p:cNvSpPr>
          <p:nvPr>
            <p:ph type="body" sz="quarter" idx="20"/>
          </p:nvPr>
        </p:nvSpPr>
        <p:spPr>
          <a:xfrm>
            <a:off x="629988" y="1558270"/>
            <a:ext cx="10932023" cy="4735418"/>
          </a:xfrm>
        </p:spPr>
        <p:txBody>
          <a:bodyPr/>
          <a:lstStyle/>
          <a:p>
            <a:pPr marL="113">
              <a:lnSpc>
                <a:spcPct val="100000"/>
              </a:lnSpc>
              <a:tabLst>
                <a:tab pos="173038" algn="l"/>
              </a:tabLst>
              <a:defRPr/>
            </a:pPr>
            <a:r>
              <a:rPr lang="en-US" sz="2000" dirty="0">
                <a:latin typeface="+mj-lt"/>
              </a:rPr>
              <a:t>Once you enter the secure code, the following page will display with your username and a button to log in.</a:t>
            </a:r>
          </a:p>
          <a:p>
            <a:pPr marL="343013" indent="-342900">
              <a:lnSpc>
                <a:spcPct val="100000"/>
              </a:lnSpc>
              <a:buFont typeface="Arial" panose="020B0604020202020204" pitchFamily="34" charset="0"/>
              <a:buChar char="•"/>
              <a:tabLst>
                <a:tab pos="173038" algn="l"/>
              </a:tabLst>
              <a:defRPr/>
            </a:pPr>
            <a:endParaRPr lang="en-US" sz="2000" dirty="0">
              <a:latin typeface="+mj-lt"/>
            </a:endParaRPr>
          </a:p>
          <a:p>
            <a:pPr marL="343013" indent="-342900">
              <a:buFont typeface="Arial" panose="020B0604020202020204" pitchFamily="34" charset="0"/>
              <a:buChar char="•"/>
              <a:tabLst>
                <a:tab pos="173038" algn="l"/>
              </a:tabLst>
              <a:defRPr/>
            </a:pPr>
            <a:endParaRPr lang="en-US" sz="1699" dirty="0">
              <a:solidFill>
                <a:schemeClr val="bg1"/>
              </a:solidFill>
            </a:endParaRPr>
          </a:p>
          <a:p>
            <a:endParaRPr lang="en-US" sz="2000" dirty="0"/>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171450" indent="-171450">
              <a:buFont typeface="Arial" panose="020B0604020202020204" pitchFamily="34" charset="0"/>
              <a:buChar char="•"/>
            </a:pPr>
            <a:endParaRPr lang="en-US" altLang="en-US" dirty="0">
              <a:solidFill>
                <a:schemeClr val="tx1"/>
              </a:solidFill>
              <a:latin typeface="Arial" charset="0"/>
              <a:cs typeface="Arial" charset="0"/>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pic>
        <p:nvPicPr>
          <p:cNvPr id="5" name="Picture 4" descr="Image of the “We Found Your Username&quot; page.">
            <a:extLst>
              <a:ext uri="{FF2B5EF4-FFF2-40B4-BE49-F238E27FC236}">
                <a16:creationId xmlns:a16="http://schemas.microsoft.com/office/drawing/2014/main" id="{5C68DAF4-06C7-48BA-B38E-1A933B8440A3}"/>
              </a:ext>
            </a:extLst>
          </p:cNvPr>
          <p:cNvPicPr>
            <a:picLocks noChangeAspect="1"/>
          </p:cNvPicPr>
          <p:nvPr/>
        </p:nvPicPr>
        <p:blipFill rotWithShape="1">
          <a:blip r:embed="rId2"/>
          <a:srcRect l="15395" r="11052" b="47955"/>
          <a:stretch/>
        </p:blipFill>
        <p:spPr>
          <a:xfrm>
            <a:off x="1612230" y="2496108"/>
            <a:ext cx="8967537" cy="2124019"/>
          </a:xfrm>
          <a:prstGeom prst="rect">
            <a:avLst/>
          </a:prstGeom>
        </p:spPr>
      </p:pic>
    </p:spTree>
    <p:extLst>
      <p:ext uri="{BB962C8B-B14F-4D97-AF65-F5344CB8AC3E}">
        <p14:creationId xmlns:p14="http://schemas.microsoft.com/office/powerpoint/2010/main" val="41187348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294C18-C87F-9B48-8FA1-AEE29C28D7A5}"/>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32</a:t>
            </a:fld>
            <a:endParaRPr lang="en-US" dirty="0"/>
          </a:p>
        </p:txBody>
      </p:sp>
      <p:sp>
        <p:nvSpPr>
          <p:cNvPr id="3" name="Title 2">
            <a:extLst>
              <a:ext uri="{FF2B5EF4-FFF2-40B4-BE49-F238E27FC236}">
                <a16:creationId xmlns:a16="http://schemas.microsoft.com/office/drawing/2014/main" id="{FF8095B9-5065-9146-BCD2-C00C25F1DF8A}"/>
              </a:ext>
            </a:extLst>
          </p:cNvPr>
          <p:cNvSpPr>
            <a:spLocks noGrp="1"/>
          </p:cNvSpPr>
          <p:nvPr>
            <p:ph type="title"/>
          </p:nvPr>
        </p:nvSpPr>
        <p:spPr>
          <a:xfrm>
            <a:off x="912571" y="602058"/>
            <a:ext cx="10649440" cy="798177"/>
          </a:xfrm>
        </p:spPr>
        <p:txBody>
          <a:bodyPr/>
          <a:lstStyle/>
          <a:p>
            <a:r>
              <a:rPr lang="en-US" altLang="en-US" dirty="0">
                <a:latin typeface="+mj-lt"/>
                <a:cs typeface="Arial" charset="0"/>
              </a:rPr>
              <a:t>Retrieving username using challenge questions</a:t>
            </a:r>
            <a:endParaRPr lang="en-US" dirty="0">
              <a:latin typeface="+mj-lt"/>
            </a:endParaRPr>
          </a:p>
        </p:txBody>
      </p:sp>
      <p:sp>
        <p:nvSpPr>
          <p:cNvPr id="4" name="Text Placeholder 3">
            <a:extLst>
              <a:ext uri="{FF2B5EF4-FFF2-40B4-BE49-F238E27FC236}">
                <a16:creationId xmlns:a16="http://schemas.microsoft.com/office/drawing/2014/main" id="{8C054D3C-AA30-EB48-8868-C3357CA52C6B}"/>
              </a:ext>
            </a:extLst>
          </p:cNvPr>
          <p:cNvSpPr>
            <a:spLocks noGrp="1"/>
          </p:cNvSpPr>
          <p:nvPr>
            <p:ph type="body" sz="quarter" idx="20"/>
          </p:nvPr>
        </p:nvSpPr>
        <p:spPr>
          <a:xfrm>
            <a:off x="629988" y="1523436"/>
            <a:ext cx="10932023" cy="4735418"/>
          </a:xfrm>
        </p:spPr>
        <p:txBody>
          <a:bodyPr/>
          <a:lstStyle/>
          <a:p>
            <a:pPr marL="113">
              <a:lnSpc>
                <a:spcPct val="100000"/>
              </a:lnSpc>
              <a:tabLst>
                <a:tab pos="173038" algn="l"/>
              </a:tabLst>
              <a:defRPr/>
            </a:pPr>
            <a:r>
              <a:rPr lang="en-US" sz="2000" dirty="0">
                <a:latin typeface="+mj-lt"/>
              </a:rPr>
              <a:t>If you prefer to retrieve your username by answering your challenge questions, select “Answer my challenge questions.” Enter your last name, Social Security number, and full date of birth. Then, select the “Continue” button.</a:t>
            </a:r>
          </a:p>
          <a:p>
            <a:pPr marL="343013" indent="-342900">
              <a:lnSpc>
                <a:spcPct val="100000"/>
              </a:lnSpc>
              <a:buFont typeface="Arial" panose="020B0604020202020204" pitchFamily="34" charset="0"/>
              <a:buChar char="•"/>
              <a:tabLst>
                <a:tab pos="173038" algn="l"/>
              </a:tabLst>
              <a:defRPr/>
            </a:pPr>
            <a:endParaRPr lang="en-US" sz="2000" dirty="0">
              <a:latin typeface="+mj-lt"/>
            </a:endParaRPr>
          </a:p>
          <a:p>
            <a:pPr marL="343013" indent="-342900">
              <a:buFont typeface="Arial" panose="020B0604020202020204" pitchFamily="34" charset="0"/>
              <a:buChar char="•"/>
              <a:tabLst>
                <a:tab pos="173038" algn="l"/>
              </a:tabLst>
              <a:defRPr/>
            </a:pPr>
            <a:endParaRPr lang="en-US" sz="1699" dirty="0">
              <a:solidFill>
                <a:schemeClr val="bg1"/>
              </a:solidFill>
            </a:endParaRPr>
          </a:p>
          <a:p>
            <a:endParaRPr lang="en-US" sz="2000" dirty="0"/>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171450" indent="-171450">
              <a:buFont typeface="Arial" panose="020B0604020202020204" pitchFamily="34" charset="0"/>
              <a:buChar char="•"/>
            </a:pPr>
            <a:endParaRPr lang="en-US" altLang="en-US" dirty="0">
              <a:solidFill>
                <a:schemeClr val="tx1"/>
              </a:solidFill>
              <a:latin typeface="Arial" charset="0"/>
              <a:cs typeface="Arial" charset="0"/>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pic>
        <p:nvPicPr>
          <p:cNvPr id="6" name="Picture 5" descr="Image of the “Retrieve Your Username” page with the &quot;Answer my challenge questions&quot; option selected.">
            <a:extLst>
              <a:ext uri="{FF2B5EF4-FFF2-40B4-BE49-F238E27FC236}">
                <a16:creationId xmlns:a16="http://schemas.microsoft.com/office/drawing/2014/main" id="{048D45FA-8467-4FD3-856C-4567E7D4F27D}"/>
              </a:ext>
            </a:extLst>
          </p:cNvPr>
          <p:cNvPicPr>
            <a:picLocks noChangeAspect="1"/>
          </p:cNvPicPr>
          <p:nvPr/>
        </p:nvPicPr>
        <p:blipFill rotWithShape="1">
          <a:blip r:embed="rId2"/>
          <a:srcRect l="19869" r="17763" b="15441"/>
          <a:stretch/>
        </p:blipFill>
        <p:spPr>
          <a:xfrm>
            <a:off x="4707212" y="2294561"/>
            <a:ext cx="6609347" cy="4293473"/>
          </a:xfrm>
          <a:prstGeom prst="rect">
            <a:avLst/>
          </a:prstGeom>
        </p:spPr>
      </p:pic>
    </p:spTree>
    <p:extLst>
      <p:ext uri="{BB962C8B-B14F-4D97-AF65-F5344CB8AC3E}">
        <p14:creationId xmlns:p14="http://schemas.microsoft.com/office/powerpoint/2010/main" val="37822814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294C18-C87F-9B48-8FA1-AEE29C28D7A5}"/>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33</a:t>
            </a:fld>
            <a:endParaRPr lang="en-US" dirty="0"/>
          </a:p>
        </p:txBody>
      </p:sp>
      <p:sp>
        <p:nvSpPr>
          <p:cNvPr id="3" name="Title 2">
            <a:extLst>
              <a:ext uri="{FF2B5EF4-FFF2-40B4-BE49-F238E27FC236}">
                <a16:creationId xmlns:a16="http://schemas.microsoft.com/office/drawing/2014/main" id="{FF8095B9-5065-9146-BCD2-C00C25F1DF8A}"/>
              </a:ext>
            </a:extLst>
          </p:cNvPr>
          <p:cNvSpPr>
            <a:spLocks noGrp="1"/>
          </p:cNvSpPr>
          <p:nvPr>
            <p:ph type="title"/>
          </p:nvPr>
        </p:nvSpPr>
        <p:spPr>
          <a:xfrm>
            <a:off x="912571" y="584640"/>
            <a:ext cx="10649440" cy="798177"/>
          </a:xfrm>
        </p:spPr>
        <p:txBody>
          <a:bodyPr/>
          <a:lstStyle/>
          <a:p>
            <a:r>
              <a:rPr lang="en-US" altLang="en-US" dirty="0">
                <a:latin typeface="+mj-lt"/>
                <a:cs typeface="Arial" charset="0"/>
              </a:rPr>
              <a:t>Retrieving username using challenge questions</a:t>
            </a:r>
            <a:endParaRPr lang="en-US" dirty="0">
              <a:latin typeface="+mj-lt"/>
            </a:endParaRPr>
          </a:p>
        </p:txBody>
      </p:sp>
      <p:sp>
        <p:nvSpPr>
          <p:cNvPr id="4" name="Text Placeholder 3">
            <a:extLst>
              <a:ext uri="{FF2B5EF4-FFF2-40B4-BE49-F238E27FC236}">
                <a16:creationId xmlns:a16="http://schemas.microsoft.com/office/drawing/2014/main" id="{8C054D3C-AA30-EB48-8868-C3357CA52C6B}"/>
              </a:ext>
            </a:extLst>
          </p:cNvPr>
          <p:cNvSpPr>
            <a:spLocks noGrp="1"/>
          </p:cNvSpPr>
          <p:nvPr>
            <p:ph type="body" sz="quarter" idx="20"/>
          </p:nvPr>
        </p:nvSpPr>
        <p:spPr>
          <a:xfrm>
            <a:off x="629988" y="1688897"/>
            <a:ext cx="10932023" cy="4735418"/>
          </a:xfrm>
        </p:spPr>
        <p:txBody>
          <a:bodyPr/>
          <a:lstStyle/>
          <a:p>
            <a:pPr marL="173038" indent="-173038">
              <a:lnSpc>
                <a:spcPct val="100000"/>
              </a:lnSpc>
              <a:buFont typeface="Arial" panose="020B0604020202020204" pitchFamily="34" charset="0"/>
              <a:buChar char="•"/>
              <a:tabLst>
                <a:tab pos="173038" algn="l"/>
              </a:tabLst>
              <a:defRPr/>
            </a:pPr>
            <a:r>
              <a:rPr lang="en-US" sz="2000" dirty="0">
                <a:latin typeface="+mj-lt"/>
              </a:rPr>
              <a:t>You’ll be taken to a page where you’ll need to answer some of your challenge questions.</a:t>
            </a:r>
          </a:p>
          <a:p>
            <a:pPr marL="173038" indent="-173038">
              <a:lnSpc>
                <a:spcPct val="100000"/>
              </a:lnSpc>
              <a:buFont typeface="Arial" panose="020B0604020202020204" pitchFamily="34" charset="0"/>
              <a:buChar char="•"/>
              <a:tabLst>
                <a:tab pos="173038" algn="l"/>
              </a:tabLst>
              <a:defRPr/>
            </a:pPr>
            <a:r>
              <a:rPr lang="en-US" sz="2000" dirty="0">
                <a:latin typeface="+mj-lt"/>
              </a:rPr>
              <a:t>After answering the challenge questions, you’ll be taken to a page that displays your username.</a:t>
            </a:r>
          </a:p>
          <a:p>
            <a:pPr marL="113">
              <a:lnSpc>
                <a:spcPct val="100000"/>
              </a:lnSpc>
              <a:tabLst>
                <a:tab pos="173038" algn="l"/>
              </a:tabLst>
              <a:defRPr/>
            </a:pPr>
            <a:endParaRPr lang="en-US" sz="2000" dirty="0">
              <a:latin typeface="+mj-lt"/>
            </a:endParaRPr>
          </a:p>
          <a:p>
            <a:pPr marL="343013" indent="-342900">
              <a:lnSpc>
                <a:spcPct val="100000"/>
              </a:lnSpc>
              <a:buFont typeface="Arial" panose="020B0604020202020204" pitchFamily="34" charset="0"/>
              <a:buChar char="•"/>
              <a:tabLst>
                <a:tab pos="173038" algn="l"/>
              </a:tabLst>
              <a:defRPr/>
            </a:pPr>
            <a:endParaRPr lang="en-US" sz="2000" dirty="0">
              <a:latin typeface="+mj-lt"/>
            </a:endParaRPr>
          </a:p>
          <a:p>
            <a:pPr marL="343013" indent="-342900">
              <a:buFont typeface="Arial" panose="020B0604020202020204" pitchFamily="34" charset="0"/>
              <a:buChar char="•"/>
              <a:tabLst>
                <a:tab pos="173038" algn="l"/>
              </a:tabLst>
              <a:defRPr/>
            </a:pPr>
            <a:endParaRPr lang="en-US" sz="1699" dirty="0">
              <a:solidFill>
                <a:schemeClr val="bg1"/>
              </a:solidFill>
            </a:endParaRPr>
          </a:p>
          <a:p>
            <a:endParaRPr lang="en-US" sz="2000" dirty="0"/>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171450" indent="-171450">
              <a:buFont typeface="Arial" panose="020B0604020202020204" pitchFamily="34" charset="0"/>
              <a:buChar char="•"/>
            </a:pPr>
            <a:endParaRPr lang="en-US" altLang="en-US" dirty="0">
              <a:solidFill>
                <a:schemeClr val="tx1"/>
              </a:solidFill>
              <a:latin typeface="Arial" charset="0"/>
              <a:cs typeface="Arial" charset="0"/>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pic>
        <p:nvPicPr>
          <p:cNvPr id="5" name="Picture 4" descr="Image of the &quot;Answer Your Challenge Questions&quot; modal.">
            <a:extLst>
              <a:ext uri="{FF2B5EF4-FFF2-40B4-BE49-F238E27FC236}">
                <a16:creationId xmlns:a16="http://schemas.microsoft.com/office/drawing/2014/main" id="{0902C913-9F53-47DD-9DF4-FEECECAA50CE}"/>
              </a:ext>
            </a:extLst>
          </p:cNvPr>
          <p:cNvPicPr>
            <a:picLocks noChangeAspect="1"/>
          </p:cNvPicPr>
          <p:nvPr/>
        </p:nvPicPr>
        <p:blipFill rotWithShape="1">
          <a:blip r:embed="rId2"/>
          <a:srcRect l="9868" r="17632"/>
          <a:stretch/>
        </p:blipFill>
        <p:spPr>
          <a:xfrm>
            <a:off x="3124201" y="2716307"/>
            <a:ext cx="6131012" cy="4023369"/>
          </a:xfrm>
          <a:prstGeom prst="rect">
            <a:avLst/>
          </a:prstGeom>
        </p:spPr>
      </p:pic>
    </p:spTree>
    <p:extLst>
      <p:ext uri="{BB962C8B-B14F-4D97-AF65-F5344CB8AC3E}">
        <p14:creationId xmlns:p14="http://schemas.microsoft.com/office/powerpoint/2010/main" val="23708962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294C18-C87F-9B48-8FA1-AEE29C28D7A5}"/>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34</a:t>
            </a:fld>
            <a:endParaRPr lang="en-US" dirty="0"/>
          </a:p>
        </p:txBody>
      </p:sp>
      <p:sp>
        <p:nvSpPr>
          <p:cNvPr id="3" name="Title 2">
            <a:extLst>
              <a:ext uri="{FF2B5EF4-FFF2-40B4-BE49-F238E27FC236}">
                <a16:creationId xmlns:a16="http://schemas.microsoft.com/office/drawing/2014/main" id="{FF8095B9-5065-9146-BCD2-C00C25F1DF8A}"/>
              </a:ext>
            </a:extLst>
          </p:cNvPr>
          <p:cNvSpPr>
            <a:spLocks noGrp="1"/>
          </p:cNvSpPr>
          <p:nvPr>
            <p:ph type="title"/>
          </p:nvPr>
        </p:nvSpPr>
        <p:spPr>
          <a:xfrm>
            <a:off x="912571" y="393048"/>
            <a:ext cx="10649440" cy="798177"/>
          </a:xfrm>
        </p:spPr>
        <p:txBody>
          <a:bodyPr/>
          <a:lstStyle/>
          <a:p>
            <a:r>
              <a:rPr lang="en-US" altLang="en-US" dirty="0">
                <a:latin typeface="+mj-lt"/>
                <a:cs typeface="Arial" charset="0"/>
              </a:rPr>
              <a:t>Forgot password</a:t>
            </a:r>
            <a:endParaRPr lang="en-US" dirty="0">
              <a:latin typeface="+mj-lt"/>
            </a:endParaRPr>
          </a:p>
        </p:txBody>
      </p:sp>
      <p:sp>
        <p:nvSpPr>
          <p:cNvPr id="4" name="Text Placeholder 3">
            <a:extLst>
              <a:ext uri="{FF2B5EF4-FFF2-40B4-BE49-F238E27FC236}">
                <a16:creationId xmlns:a16="http://schemas.microsoft.com/office/drawing/2014/main" id="{8C054D3C-AA30-EB48-8868-C3357CA52C6B}"/>
              </a:ext>
            </a:extLst>
          </p:cNvPr>
          <p:cNvSpPr>
            <a:spLocks noGrp="1"/>
          </p:cNvSpPr>
          <p:nvPr>
            <p:ph type="body" sz="quarter" idx="20"/>
          </p:nvPr>
        </p:nvSpPr>
        <p:spPr>
          <a:xfrm>
            <a:off x="629988" y="1558270"/>
            <a:ext cx="10932023" cy="4735418"/>
          </a:xfrm>
        </p:spPr>
        <p:txBody>
          <a:bodyPr/>
          <a:lstStyle/>
          <a:p>
            <a:pPr>
              <a:lnSpc>
                <a:spcPct val="100000"/>
              </a:lnSpc>
              <a:tabLst>
                <a:tab pos="173038" algn="l"/>
              </a:tabLst>
              <a:defRPr/>
            </a:pPr>
            <a:r>
              <a:rPr lang="en-US" altLang="en-US" sz="2000" dirty="0">
                <a:latin typeface="+mj-lt"/>
              </a:rPr>
              <a:t>Select “Forgot My Password” link at the log-in screen.</a:t>
            </a:r>
            <a:endParaRPr lang="en-US" sz="2000" dirty="0">
              <a:latin typeface="+mj-lt"/>
            </a:endParaRPr>
          </a:p>
          <a:p>
            <a:pPr marL="343013" indent="-342900">
              <a:lnSpc>
                <a:spcPct val="100000"/>
              </a:lnSpc>
              <a:buFont typeface="Arial" panose="020B0604020202020204" pitchFamily="34" charset="0"/>
              <a:buChar char="•"/>
              <a:tabLst>
                <a:tab pos="173038" algn="l"/>
              </a:tabLst>
              <a:defRPr/>
            </a:pPr>
            <a:endParaRPr lang="en-US" sz="2000" dirty="0">
              <a:latin typeface="+mj-lt"/>
            </a:endParaRPr>
          </a:p>
          <a:p>
            <a:pPr marL="343013" indent="-342900">
              <a:buFont typeface="Arial" panose="020B0604020202020204" pitchFamily="34" charset="0"/>
              <a:buChar char="•"/>
              <a:tabLst>
                <a:tab pos="173038" algn="l"/>
              </a:tabLst>
              <a:defRPr/>
            </a:pPr>
            <a:endParaRPr lang="en-US" sz="1699" dirty="0">
              <a:solidFill>
                <a:schemeClr val="bg1"/>
              </a:solidFill>
            </a:endParaRPr>
          </a:p>
          <a:p>
            <a:endParaRPr lang="en-US" sz="2000" dirty="0"/>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171450" indent="-171450">
              <a:buFont typeface="Arial" panose="020B0604020202020204" pitchFamily="34" charset="0"/>
              <a:buChar char="•"/>
            </a:pPr>
            <a:endParaRPr lang="en-US" altLang="en-US" dirty="0">
              <a:solidFill>
                <a:schemeClr val="tx1"/>
              </a:solidFill>
              <a:latin typeface="Arial" charset="0"/>
              <a:cs typeface="Arial" charset="0"/>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pic>
        <p:nvPicPr>
          <p:cNvPr id="5" name="Picture 4">
            <a:extLst>
              <a:ext uri="{FF2B5EF4-FFF2-40B4-BE49-F238E27FC236}">
                <a16:creationId xmlns:a16="http://schemas.microsoft.com/office/drawing/2014/main" id="{0C1D1CB0-9F05-5E1E-C412-E583382AD680}"/>
              </a:ext>
            </a:extLst>
          </p:cNvPr>
          <p:cNvPicPr>
            <a:picLocks noChangeAspect="1"/>
          </p:cNvPicPr>
          <p:nvPr/>
        </p:nvPicPr>
        <p:blipFill>
          <a:blip r:embed="rId2"/>
          <a:stretch>
            <a:fillRect/>
          </a:stretch>
        </p:blipFill>
        <p:spPr>
          <a:xfrm>
            <a:off x="7011194" y="987484"/>
            <a:ext cx="4695957" cy="4735419"/>
          </a:xfrm>
          <a:prstGeom prst="rect">
            <a:avLst/>
          </a:prstGeom>
        </p:spPr>
      </p:pic>
      <p:sp>
        <p:nvSpPr>
          <p:cNvPr id="9" name="Oval 8">
            <a:extLst>
              <a:ext uri="{FF2B5EF4-FFF2-40B4-BE49-F238E27FC236}">
                <a16:creationId xmlns:a16="http://schemas.microsoft.com/office/drawing/2014/main" id="{02EC9BFB-7FDE-3236-ECDF-8F5E008458CE}"/>
              </a:ext>
            </a:extLst>
          </p:cNvPr>
          <p:cNvSpPr/>
          <p:nvPr/>
        </p:nvSpPr>
        <p:spPr>
          <a:xfrm>
            <a:off x="9270627" y="4218219"/>
            <a:ext cx="1437963" cy="44624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210275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294C18-C87F-9B48-8FA1-AEE29C28D7A5}"/>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35</a:t>
            </a:fld>
            <a:endParaRPr lang="en-US" dirty="0"/>
          </a:p>
        </p:txBody>
      </p:sp>
      <p:sp>
        <p:nvSpPr>
          <p:cNvPr id="3" name="Title 2">
            <a:extLst>
              <a:ext uri="{FF2B5EF4-FFF2-40B4-BE49-F238E27FC236}">
                <a16:creationId xmlns:a16="http://schemas.microsoft.com/office/drawing/2014/main" id="{FF8095B9-5065-9146-BCD2-C00C25F1DF8A}"/>
              </a:ext>
            </a:extLst>
          </p:cNvPr>
          <p:cNvSpPr>
            <a:spLocks noGrp="1"/>
          </p:cNvSpPr>
          <p:nvPr>
            <p:ph type="title"/>
          </p:nvPr>
        </p:nvSpPr>
        <p:spPr>
          <a:xfrm>
            <a:off x="912571" y="393048"/>
            <a:ext cx="10649440" cy="798177"/>
          </a:xfrm>
        </p:spPr>
        <p:txBody>
          <a:bodyPr/>
          <a:lstStyle/>
          <a:p>
            <a:r>
              <a:rPr lang="en-US" altLang="en-US" dirty="0">
                <a:latin typeface="+mj-lt"/>
                <a:cs typeface="Arial" charset="0"/>
              </a:rPr>
              <a:t>reset password</a:t>
            </a:r>
            <a:endParaRPr lang="en-US" dirty="0">
              <a:latin typeface="+mj-lt"/>
            </a:endParaRPr>
          </a:p>
        </p:txBody>
      </p:sp>
      <p:sp>
        <p:nvSpPr>
          <p:cNvPr id="4" name="Text Placeholder 3">
            <a:extLst>
              <a:ext uri="{FF2B5EF4-FFF2-40B4-BE49-F238E27FC236}">
                <a16:creationId xmlns:a16="http://schemas.microsoft.com/office/drawing/2014/main" id="{8C054D3C-AA30-EB48-8868-C3357CA52C6B}"/>
              </a:ext>
            </a:extLst>
          </p:cNvPr>
          <p:cNvSpPr>
            <a:spLocks noGrp="1"/>
          </p:cNvSpPr>
          <p:nvPr>
            <p:ph type="body" sz="quarter" idx="20"/>
          </p:nvPr>
        </p:nvSpPr>
        <p:spPr>
          <a:xfrm>
            <a:off x="629988" y="1523435"/>
            <a:ext cx="10932023" cy="4735418"/>
          </a:xfrm>
        </p:spPr>
        <p:txBody>
          <a:bodyPr/>
          <a:lstStyle/>
          <a:p>
            <a:pPr>
              <a:lnSpc>
                <a:spcPct val="100000"/>
              </a:lnSpc>
              <a:tabLst>
                <a:tab pos="173038" algn="l"/>
              </a:tabLst>
              <a:defRPr/>
            </a:pPr>
            <a:r>
              <a:rPr lang="en-US" sz="2000" dirty="0">
                <a:latin typeface="+mj-lt"/>
              </a:rPr>
              <a:t>You can reset your password by providing your username, verified email address, or verified mobile phone number along with the month and day of your date of birth.</a:t>
            </a:r>
          </a:p>
          <a:p>
            <a:pPr marL="113">
              <a:lnSpc>
                <a:spcPct val="100000"/>
              </a:lnSpc>
              <a:tabLst>
                <a:tab pos="173038" algn="l"/>
              </a:tabLst>
              <a:defRPr/>
            </a:pPr>
            <a:endParaRPr lang="en-US" sz="2000" dirty="0">
              <a:latin typeface="+mj-lt"/>
            </a:endParaRPr>
          </a:p>
          <a:p>
            <a:pPr marL="343013" indent="-342900">
              <a:buFont typeface="Arial" panose="020B0604020202020204" pitchFamily="34" charset="0"/>
              <a:buChar char="•"/>
              <a:tabLst>
                <a:tab pos="173038" algn="l"/>
              </a:tabLst>
              <a:defRPr/>
            </a:pPr>
            <a:endParaRPr lang="en-US" sz="1699" dirty="0">
              <a:solidFill>
                <a:schemeClr val="bg1"/>
              </a:solidFill>
            </a:endParaRPr>
          </a:p>
          <a:p>
            <a:endParaRPr lang="en-US" sz="2000" dirty="0"/>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171450" indent="-171450">
              <a:buFont typeface="Arial" panose="020B0604020202020204" pitchFamily="34" charset="0"/>
              <a:buChar char="•"/>
            </a:pPr>
            <a:endParaRPr lang="en-US" altLang="en-US" dirty="0">
              <a:solidFill>
                <a:schemeClr val="tx1"/>
              </a:solidFill>
              <a:latin typeface="Arial" charset="0"/>
              <a:cs typeface="Arial" charset="0"/>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pic>
        <p:nvPicPr>
          <p:cNvPr id="5" name="Picture 4" descr="Image of the &quot;Reset Your Password&quot; page.">
            <a:extLst>
              <a:ext uri="{FF2B5EF4-FFF2-40B4-BE49-F238E27FC236}">
                <a16:creationId xmlns:a16="http://schemas.microsoft.com/office/drawing/2014/main" id="{2B2AF260-5321-4758-8E4F-0146C3548E34}"/>
              </a:ext>
            </a:extLst>
          </p:cNvPr>
          <p:cNvPicPr>
            <a:picLocks noChangeAspect="1"/>
          </p:cNvPicPr>
          <p:nvPr/>
        </p:nvPicPr>
        <p:blipFill rotWithShape="1">
          <a:blip r:embed="rId2"/>
          <a:srcRect l="22673" r="21275" b="50749"/>
          <a:stretch/>
        </p:blipFill>
        <p:spPr>
          <a:xfrm>
            <a:off x="1998752" y="2387210"/>
            <a:ext cx="8477078" cy="3600306"/>
          </a:xfrm>
          <a:prstGeom prst="rect">
            <a:avLst/>
          </a:prstGeom>
        </p:spPr>
      </p:pic>
    </p:spTree>
    <p:extLst>
      <p:ext uri="{BB962C8B-B14F-4D97-AF65-F5344CB8AC3E}">
        <p14:creationId xmlns:p14="http://schemas.microsoft.com/office/powerpoint/2010/main" val="2652868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294C18-C87F-9B48-8FA1-AEE29C28D7A5}"/>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36</a:t>
            </a:fld>
            <a:endParaRPr lang="en-US" dirty="0"/>
          </a:p>
        </p:txBody>
      </p:sp>
      <p:sp>
        <p:nvSpPr>
          <p:cNvPr id="3" name="Title 2">
            <a:extLst>
              <a:ext uri="{FF2B5EF4-FFF2-40B4-BE49-F238E27FC236}">
                <a16:creationId xmlns:a16="http://schemas.microsoft.com/office/drawing/2014/main" id="{FF8095B9-5065-9146-BCD2-C00C25F1DF8A}"/>
              </a:ext>
            </a:extLst>
          </p:cNvPr>
          <p:cNvSpPr>
            <a:spLocks noGrp="1"/>
          </p:cNvSpPr>
          <p:nvPr>
            <p:ph type="title"/>
          </p:nvPr>
        </p:nvSpPr>
        <p:spPr>
          <a:xfrm>
            <a:off x="912571" y="393048"/>
            <a:ext cx="10649440" cy="798177"/>
          </a:xfrm>
        </p:spPr>
        <p:txBody>
          <a:bodyPr/>
          <a:lstStyle/>
          <a:p>
            <a:r>
              <a:rPr lang="en-US" altLang="en-US" dirty="0">
                <a:latin typeface="+mj-lt"/>
                <a:cs typeface="Arial" charset="0"/>
              </a:rPr>
              <a:t>reset password</a:t>
            </a:r>
            <a:endParaRPr lang="en-US" dirty="0">
              <a:latin typeface="+mj-lt"/>
            </a:endParaRPr>
          </a:p>
        </p:txBody>
      </p:sp>
      <p:sp>
        <p:nvSpPr>
          <p:cNvPr id="4" name="Text Placeholder 3">
            <a:extLst>
              <a:ext uri="{FF2B5EF4-FFF2-40B4-BE49-F238E27FC236}">
                <a16:creationId xmlns:a16="http://schemas.microsoft.com/office/drawing/2014/main" id="{8C054D3C-AA30-EB48-8868-C3357CA52C6B}"/>
              </a:ext>
            </a:extLst>
          </p:cNvPr>
          <p:cNvSpPr>
            <a:spLocks noGrp="1"/>
          </p:cNvSpPr>
          <p:nvPr>
            <p:ph type="body" sz="quarter" idx="20"/>
          </p:nvPr>
        </p:nvSpPr>
        <p:spPr>
          <a:xfrm>
            <a:off x="629988" y="1497311"/>
            <a:ext cx="10932023" cy="4735418"/>
          </a:xfrm>
        </p:spPr>
        <p:txBody>
          <a:bodyPr/>
          <a:lstStyle/>
          <a:p>
            <a:pPr>
              <a:lnSpc>
                <a:spcPct val="100000"/>
              </a:lnSpc>
              <a:tabLst>
                <a:tab pos="173038" algn="l"/>
              </a:tabLst>
              <a:defRPr/>
            </a:pPr>
            <a:r>
              <a:rPr lang="en-US" sz="1800" dirty="0">
                <a:latin typeface="+mj-lt"/>
              </a:rPr>
              <a:t>You can reset your password by</a:t>
            </a:r>
          </a:p>
          <a:p>
            <a:pPr marL="630238" lvl="1" indent="-173038">
              <a:lnSpc>
                <a:spcPct val="100000"/>
              </a:lnSpc>
              <a:buFont typeface="Arial" panose="020B0604020202020204" pitchFamily="34" charset="0"/>
              <a:buChar char="•"/>
              <a:tabLst>
                <a:tab pos="173038" algn="l"/>
              </a:tabLst>
              <a:defRPr/>
            </a:pPr>
            <a:r>
              <a:rPr lang="en-US" sz="1800" dirty="0">
                <a:solidFill>
                  <a:schemeClr val="bg1"/>
                </a:solidFill>
                <a:latin typeface="+mj-lt"/>
              </a:rPr>
              <a:t>having a secure code emailed to you,</a:t>
            </a:r>
          </a:p>
          <a:p>
            <a:pPr marL="630238" lvl="1" indent="-173038">
              <a:lnSpc>
                <a:spcPct val="100000"/>
              </a:lnSpc>
              <a:buFont typeface="Arial" panose="020B0604020202020204" pitchFamily="34" charset="0"/>
              <a:buChar char="•"/>
              <a:tabLst>
                <a:tab pos="173038" algn="l"/>
              </a:tabLst>
              <a:defRPr/>
            </a:pPr>
            <a:r>
              <a:rPr lang="en-US" sz="1800" dirty="0">
                <a:solidFill>
                  <a:schemeClr val="bg1"/>
                </a:solidFill>
                <a:latin typeface="+mj-lt"/>
              </a:rPr>
              <a:t>having a secure code texted to you, or</a:t>
            </a:r>
          </a:p>
          <a:p>
            <a:pPr marL="630238" lvl="1" indent="-173038">
              <a:lnSpc>
                <a:spcPct val="100000"/>
              </a:lnSpc>
              <a:spcAft>
                <a:spcPts val="600"/>
              </a:spcAft>
              <a:buFont typeface="Arial" panose="020B0604020202020204" pitchFamily="34" charset="0"/>
              <a:buChar char="•"/>
              <a:tabLst>
                <a:tab pos="173038" algn="l"/>
              </a:tabLst>
              <a:defRPr/>
            </a:pPr>
            <a:r>
              <a:rPr lang="en-US" sz="1800" dirty="0">
                <a:solidFill>
                  <a:schemeClr val="bg1"/>
                </a:solidFill>
                <a:latin typeface="+mj-lt"/>
              </a:rPr>
              <a:t>answering your challenge questions.</a:t>
            </a:r>
          </a:p>
          <a:p>
            <a:pPr>
              <a:lnSpc>
                <a:spcPct val="100000"/>
              </a:lnSpc>
              <a:tabLst>
                <a:tab pos="173038" algn="l"/>
              </a:tabLst>
              <a:defRPr/>
            </a:pPr>
            <a:r>
              <a:rPr lang="en-US" sz="1800" dirty="0">
                <a:latin typeface="+mj-lt"/>
              </a:rPr>
              <a:t>Note: When you reset your password using your challenge questions, for security purposes, there is a 30-minute delay before you can log in to your account.</a:t>
            </a:r>
          </a:p>
          <a:p>
            <a:pPr marL="113">
              <a:lnSpc>
                <a:spcPct val="100000"/>
              </a:lnSpc>
              <a:tabLst>
                <a:tab pos="173038" algn="l"/>
              </a:tabLst>
              <a:defRPr/>
            </a:pPr>
            <a:endParaRPr lang="en-US" sz="2000" dirty="0">
              <a:latin typeface="+mj-lt"/>
            </a:endParaRPr>
          </a:p>
          <a:p>
            <a:pPr marL="343013" indent="-342900">
              <a:buFont typeface="Arial" panose="020B0604020202020204" pitchFamily="34" charset="0"/>
              <a:buChar char="•"/>
              <a:tabLst>
                <a:tab pos="173038" algn="l"/>
              </a:tabLst>
              <a:defRPr/>
            </a:pPr>
            <a:endParaRPr lang="en-US" sz="1699" dirty="0">
              <a:solidFill>
                <a:schemeClr val="bg1"/>
              </a:solidFill>
            </a:endParaRPr>
          </a:p>
          <a:p>
            <a:endParaRPr lang="en-US" sz="2000" dirty="0"/>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171450" indent="-171450">
              <a:buFont typeface="Arial" panose="020B0604020202020204" pitchFamily="34" charset="0"/>
              <a:buChar char="•"/>
            </a:pPr>
            <a:endParaRPr lang="en-US" altLang="en-US" dirty="0">
              <a:solidFill>
                <a:schemeClr val="tx1"/>
              </a:solidFill>
              <a:latin typeface="Arial" charset="0"/>
              <a:cs typeface="Arial" charset="0"/>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grpSp>
        <p:nvGrpSpPr>
          <p:cNvPr id="8" name="Group 7" descr="Image of the &quot;Reset Your Password&quot; page with the three password reset options: email, text, and challenge questions. ">
            <a:extLst>
              <a:ext uri="{FF2B5EF4-FFF2-40B4-BE49-F238E27FC236}">
                <a16:creationId xmlns:a16="http://schemas.microsoft.com/office/drawing/2014/main" id="{27CB24EF-ECBE-4750-849D-30F8A404E6A9}"/>
              </a:ext>
            </a:extLst>
          </p:cNvPr>
          <p:cNvGrpSpPr/>
          <p:nvPr/>
        </p:nvGrpSpPr>
        <p:grpSpPr>
          <a:xfrm>
            <a:off x="3104146" y="3692370"/>
            <a:ext cx="5983707" cy="3113377"/>
            <a:chOff x="3104146" y="3744623"/>
            <a:chExt cx="5983707" cy="3113377"/>
          </a:xfrm>
        </p:grpSpPr>
        <p:pic>
          <p:nvPicPr>
            <p:cNvPr id="5" name="Picture 4" descr="mage of the “Reset Your Password” page with the &quot;Email a secure code&quot;, &quot;Text a secure code to my mobile phone&quot;, and &quot;Answer my challenge questions&quot; buttons displayed.">
              <a:extLst>
                <a:ext uri="{FF2B5EF4-FFF2-40B4-BE49-F238E27FC236}">
                  <a16:creationId xmlns:a16="http://schemas.microsoft.com/office/drawing/2014/main" id="{92616C50-E864-4B10-B709-6BE0F9D70510}"/>
                </a:ext>
              </a:extLst>
            </p:cNvPr>
            <p:cNvPicPr>
              <a:picLocks noChangeAspect="1"/>
            </p:cNvPicPr>
            <p:nvPr/>
          </p:nvPicPr>
          <p:blipFill rotWithShape="1">
            <a:blip r:embed="rId2"/>
            <a:srcRect l="22106" r="21316" b="39032"/>
            <a:stretch/>
          </p:blipFill>
          <p:spPr>
            <a:xfrm>
              <a:off x="3104146" y="3744623"/>
              <a:ext cx="5983707" cy="3113377"/>
            </a:xfrm>
            <a:prstGeom prst="rect">
              <a:avLst/>
            </a:prstGeom>
          </p:spPr>
        </p:pic>
        <p:sp>
          <p:nvSpPr>
            <p:cNvPr id="7" name="Rounded Rectangle 5">
              <a:extLst>
                <a:ext uri="{FF2B5EF4-FFF2-40B4-BE49-F238E27FC236}">
                  <a16:creationId xmlns:a16="http://schemas.microsoft.com/office/drawing/2014/main" id="{2A540B26-E694-4A05-A916-AEE821FB6B59}"/>
                </a:ext>
              </a:extLst>
            </p:cNvPr>
            <p:cNvSpPr/>
            <p:nvPr/>
          </p:nvSpPr>
          <p:spPr bwMode="auto">
            <a:xfrm>
              <a:off x="6945342" y="4611054"/>
              <a:ext cx="1388485" cy="1380513"/>
            </a:xfrm>
            <a:prstGeom prst="roundRect">
              <a:avLst/>
            </a:prstGeom>
            <a:ln>
              <a:solidFill>
                <a:schemeClr val="tx1"/>
              </a:solidFill>
            </a:ln>
          </p:spPr>
          <p:style>
            <a:lnRef idx="1">
              <a:schemeClr val="accent3"/>
            </a:lnRef>
            <a:fillRef idx="3">
              <a:schemeClr val="accent3"/>
            </a:fillRef>
            <a:effectRef idx="2">
              <a:schemeClr val="accent3"/>
            </a:effectRef>
            <a:fontRef idx="minor">
              <a:schemeClr val="lt1"/>
            </a:fontRef>
          </p:style>
          <p:txBody>
            <a:bodyPr anchor="ctr"/>
            <a:lstStyle/>
            <a:p>
              <a:pPr>
                <a:defRPr/>
              </a:pPr>
              <a:r>
                <a:rPr lang="en-US" sz="1200" b="1" dirty="0">
                  <a:solidFill>
                    <a:schemeClr val="tx1"/>
                  </a:solidFill>
                </a:rPr>
                <a:t>IMPORTANT</a:t>
              </a:r>
            </a:p>
            <a:p>
              <a:pPr>
                <a:defRPr/>
              </a:pPr>
              <a:r>
                <a:rPr lang="en-US" sz="1200" dirty="0">
                  <a:solidFill>
                    <a:schemeClr val="tx1"/>
                  </a:solidFill>
                </a:rPr>
                <a:t>You will need to create a new password</a:t>
              </a:r>
              <a:r>
                <a:rPr lang="en-US" sz="1200" dirty="0">
                  <a:solidFill>
                    <a:schemeClr val="tx2">
                      <a:lumMod val="50000"/>
                    </a:schemeClr>
                  </a:solidFill>
                </a:rPr>
                <a:t>. </a:t>
              </a:r>
            </a:p>
          </p:txBody>
        </p:sp>
      </p:grpSp>
    </p:spTree>
    <p:extLst>
      <p:ext uri="{BB962C8B-B14F-4D97-AF65-F5344CB8AC3E}">
        <p14:creationId xmlns:p14="http://schemas.microsoft.com/office/powerpoint/2010/main" val="12642620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294C18-C87F-9B48-8FA1-AEE29C28D7A5}"/>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37</a:t>
            </a:fld>
            <a:endParaRPr lang="en-US" dirty="0"/>
          </a:p>
        </p:txBody>
      </p:sp>
      <p:sp>
        <p:nvSpPr>
          <p:cNvPr id="3" name="Title 2">
            <a:extLst>
              <a:ext uri="{FF2B5EF4-FFF2-40B4-BE49-F238E27FC236}">
                <a16:creationId xmlns:a16="http://schemas.microsoft.com/office/drawing/2014/main" id="{FF8095B9-5065-9146-BCD2-C00C25F1DF8A}"/>
              </a:ext>
            </a:extLst>
          </p:cNvPr>
          <p:cNvSpPr>
            <a:spLocks noGrp="1"/>
          </p:cNvSpPr>
          <p:nvPr>
            <p:ph type="title"/>
          </p:nvPr>
        </p:nvSpPr>
        <p:spPr>
          <a:xfrm>
            <a:off x="912571" y="393048"/>
            <a:ext cx="10649440" cy="798177"/>
          </a:xfrm>
        </p:spPr>
        <p:txBody>
          <a:bodyPr/>
          <a:lstStyle/>
          <a:p>
            <a:r>
              <a:rPr lang="en-US" altLang="en-US" dirty="0">
                <a:latin typeface="+mj-lt"/>
                <a:cs typeface="Arial" charset="0"/>
              </a:rPr>
              <a:t>Create new password</a:t>
            </a:r>
            <a:endParaRPr lang="en-US" dirty="0">
              <a:latin typeface="+mj-lt"/>
            </a:endParaRPr>
          </a:p>
        </p:txBody>
      </p:sp>
      <p:sp>
        <p:nvSpPr>
          <p:cNvPr id="4" name="Text Placeholder 3">
            <a:extLst>
              <a:ext uri="{FF2B5EF4-FFF2-40B4-BE49-F238E27FC236}">
                <a16:creationId xmlns:a16="http://schemas.microsoft.com/office/drawing/2014/main" id="{8C054D3C-AA30-EB48-8868-C3357CA52C6B}"/>
              </a:ext>
            </a:extLst>
          </p:cNvPr>
          <p:cNvSpPr>
            <a:spLocks noGrp="1"/>
          </p:cNvSpPr>
          <p:nvPr>
            <p:ph type="body" sz="quarter" idx="20"/>
          </p:nvPr>
        </p:nvSpPr>
        <p:spPr>
          <a:xfrm>
            <a:off x="629988" y="1575687"/>
            <a:ext cx="10932023" cy="4735418"/>
          </a:xfrm>
        </p:spPr>
        <p:txBody>
          <a:bodyPr/>
          <a:lstStyle/>
          <a:p>
            <a:pPr>
              <a:lnSpc>
                <a:spcPct val="100000"/>
              </a:lnSpc>
              <a:tabLst>
                <a:tab pos="173038" algn="l"/>
              </a:tabLst>
              <a:defRPr/>
            </a:pPr>
            <a:r>
              <a:rPr lang="en-US" sz="2000" dirty="0">
                <a:latin typeface="+mj-lt"/>
              </a:rPr>
              <a:t>Create a new password. Your password can’t include your name, date of birth, or Social Security number. </a:t>
            </a:r>
          </a:p>
          <a:p>
            <a:pPr marL="113">
              <a:lnSpc>
                <a:spcPct val="100000"/>
              </a:lnSpc>
              <a:tabLst>
                <a:tab pos="173038" algn="l"/>
              </a:tabLst>
              <a:defRPr/>
            </a:pPr>
            <a:endParaRPr lang="en-US" sz="2000" dirty="0">
              <a:latin typeface="+mj-lt"/>
            </a:endParaRPr>
          </a:p>
          <a:p>
            <a:pPr marL="343013" indent="-342900">
              <a:buFont typeface="Arial" panose="020B0604020202020204" pitchFamily="34" charset="0"/>
              <a:buChar char="•"/>
              <a:tabLst>
                <a:tab pos="173038" algn="l"/>
              </a:tabLst>
              <a:defRPr/>
            </a:pPr>
            <a:endParaRPr lang="en-US" sz="1699" dirty="0">
              <a:solidFill>
                <a:schemeClr val="bg1"/>
              </a:solidFill>
            </a:endParaRPr>
          </a:p>
          <a:p>
            <a:endParaRPr lang="en-US" sz="2000" dirty="0"/>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171450" indent="-171450">
              <a:buFont typeface="Arial" panose="020B0604020202020204" pitchFamily="34" charset="0"/>
              <a:buChar char="•"/>
            </a:pPr>
            <a:endParaRPr lang="en-US" altLang="en-US" dirty="0">
              <a:solidFill>
                <a:schemeClr val="tx1"/>
              </a:solidFill>
              <a:latin typeface="Arial" charset="0"/>
              <a:cs typeface="Arial" charset="0"/>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pic>
        <p:nvPicPr>
          <p:cNvPr id="5" name="Picture 4" descr="Image of the &quot;Create a New Password&quot; page.">
            <a:extLst>
              <a:ext uri="{FF2B5EF4-FFF2-40B4-BE49-F238E27FC236}">
                <a16:creationId xmlns:a16="http://schemas.microsoft.com/office/drawing/2014/main" id="{3E585118-65D0-4B14-941F-4A63B6B9B587}"/>
              </a:ext>
            </a:extLst>
          </p:cNvPr>
          <p:cNvPicPr>
            <a:picLocks noChangeAspect="1"/>
          </p:cNvPicPr>
          <p:nvPr/>
        </p:nvPicPr>
        <p:blipFill rotWithShape="1">
          <a:blip r:embed="rId2"/>
          <a:srcRect l="20263" t="-706" r="22237" b="42435"/>
          <a:stretch/>
        </p:blipFill>
        <p:spPr>
          <a:xfrm>
            <a:off x="1570110" y="2252121"/>
            <a:ext cx="9051780" cy="4414217"/>
          </a:xfrm>
          <a:prstGeom prst="rect">
            <a:avLst/>
          </a:prstGeom>
        </p:spPr>
      </p:pic>
    </p:spTree>
    <p:extLst>
      <p:ext uri="{BB962C8B-B14F-4D97-AF65-F5344CB8AC3E}">
        <p14:creationId xmlns:p14="http://schemas.microsoft.com/office/powerpoint/2010/main" val="41009634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4C0D19B-2FFF-AF47-9CC4-230178171B8B}"/>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38</a:t>
            </a:fld>
            <a:endParaRPr lang="en-US" dirty="0"/>
          </a:p>
        </p:txBody>
      </p:sp>
      <p:sp>
        <p:nvSpPr>
          <p:cNvPr id="2" name="Title 1">
            <a:extLst>
              <a:ext uri="{FF2B5EF4-FFF2-40B4-BE49-F238E27FC236}">
                <a16:creationId xmlns:a16="http://schemas.microsoft.com/office/drawing/2014/main" id="{387DB996-E7CC-0648-97B2-3D3135B17D2A}"/>
              </a:ext>
            </a:extLst>
          </p:cNvPr>
          <p:cNvSpPr>
            <a:spLocks noGrp="1"/>
          </p:cNvSpPr>
          <p:nvPr>
            <p:ph type="title"/>
          </p:nvPr>
        </p:nvSpPr>
        <p:spPr>
          <a:xfrm>
            <a:off x="910828" y="2803876"/>
            <a:ext cx="10366861" cy="2054670"/>
          </a:xfrm>
        </p:spPr>
        <p:txBody>
          <a:bodyPr/>
          <a:lstStyle/>
          <a:p>
            <a:r>
              <a:rPr lang="en-US" dirty="0">
                <a:latin typeface="+mj-lt"/>
              </a:rPr>
              <a:t>What to do if you’re locked out of your Account </a:t>
            </a:r>
            <a:br>
              <a:rPr lang="en-US" dirty="0">
                <a:latin typeface="+mj-lt"/>
              </a:rPr>
            </a:br>
            <a:endParaRPr lang="en-US" dirty="0">
              <a:latin typeface="+mj-lt"/>
            </a:endParaRPr>
          </a:p>
        </p:txBody>
      </p:sp>
    </p:spTree>
    <p:extLst>
      <p:ext uri="{BB962C8B-B14F-4D97-AF65-F5344CB8AC3E}">
        <p14:creationId xmlns:p14="http://schemas.microsoft.com/office/powerpoint/2010/main" val="41027770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294C18-C87F-9B48-8FA1-AEE29C28D7A5}"/>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39</a:t>
            </a:fld>
            <a:endParaRPr lang="en-US" dirty="0"/>
          </a:p>
        </p:txBody>
      </p:sp>
      <p:sp>
        <p:nvSpPr>
          <p:cNvPr id="3" name="Title 2">
            <a:extLst>
              <a:ext uri="{FF2B5EF4-FFF2-40B4-BE49-F238E27FC236}">
                <a16:creationId xmlns:a16="http://schemas.microsoft.com/office/drawing/2014/main" id="{FF8095B9-5065-9146-BCD2-C00C25F1DF8A}"/>
              </a:ext>
            </a:extLst>
          </p:cNvPr>
          <p:cNvSpPr>
            <a:spLocks noGrp="1"/>
          </p:cNvSpPr>
          <p:nvPr>
            <p:ph type="title"/>
          </p:nvPr>
        </p:nvSpPr>
        <p:spPr>
          <a:xfrm>
            <a:off x="912571" y="393048"/>
            <a:ext cx="10649440" cy="798177"/>
          </a:xfrm>
        </p:spPr>
        <p:txBody>
          <a:bodyPr/>
          <a:lstStyle/>
          <a:p>
            <a:r>
              <a:rPr lang="en-US" dirty="0">
                <a:latin typeface="+mj-lt"/>
                <a:cs typeface="Arial" charset="0"/>
              </a:rPr>
              <a:t>Locked out</a:t>
            </a:r>
            <a:endParaRPr lang="en-US" dirty="0">
              <a:latin typeface="+mj-lt"/>
            </a:endParaRPr>
          </a:p>
        </p:txBody>
      </p:sp>
      <p:sp>
        <p:nvSpPr>
          <p:cNvPr id="4" name="Text Placeholder 3">
            <a:extLst>
              <a:ext uri="{FF2B5EF4-FFF2-40B4-BE49-F238E27FC236}">
                <a16:creationId xmlns:a16="http://schemas.microsoft.com/office/drawing/2014/main" id="{8C054D3C-AA30-EB48-8868-C3357CA52C6B}"/>
              </a:ext>
            </a:extLst>
          </p:cNvPr>
          <p:cNvSpPr>
            <a:spLocks noGrp="1"/>
          </p:cNvSpPr>
          <p:nvPr>
            <p:ph type="body" sz="quarter" idx="20"/>
          </p:nvPr>
        </p:nvSpPr>
        <p:spPr>
          <a:xfrm>
            <a:off x="629988" y="1532142"/>
            <a:ext cx="10932023" cy="4735418"/>
          </a:xfrm>
        </p:spPr>
        <p:txBody>
          <a:bodyPr/>
          <a:lstStyle/>
          <a:p>
            <a:pPr>
              <a:lnSpc>
                <a:spcPct val="100000"/>
              </a:lnSpc>
            </a:pPr>
            <a:r>
              <a:rPr lang="en-US" altLang="en-US" sz="2000" dirty="0">
                <a:latin typeface="+mj-lt"/>
              </a:rPr>
              <a:t>If you’ve been locked out of your account for providing the wrong username or password, you’ll need to select an option to unlock your account and provide the date of birth (month and day) associated with the account.</a:t>
            </a:r>
          </a:p>
          <a:p>
            <a:pPr marL="113">
              <a:lnSpc>
                <a:spcPct val="100000"/>
              </a:lnSpc>
              <a:tabLst>
                <a:tab pos="173038" algn="l"/>
              </a:tabLst>
              <a:defRPr/>
            </a:pPr>
            <a:endParaRPr lang="en-US" sz="2000" dirty="0">
              <a:latin typeface="+mj-lt"/>
            </a:endParaRPr>
          </a:p>
          <a:p>
            <a:pPr marL="343013" indent="-342900">
              <a:buFont typeface="Arial" panose="020B0604020202020204" pitchFamily="34" charset="0"/>
              <a:buChar char="•"/>
              <a:tabLst>
                <a:tab pos="173038" algn="l"/>
              </a:tabLst>
              <a:defRPr/>
            </a:pPr>
            <a:endParaRPr lang="en-US" sz="1699" dirty="0">
              <a:solidFill>
                <a:schemeClr val="bg1"/>
              </a:solidFill>
            </a:endParaRPr>
          </a:p>
          <a:p>
            <a:endParaRPr lang="en-US" sz="2000" dirty="0"/>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171450" indent="-171450">
              <a:buFont typeface="Arial" panose="020B0604020202020204" pitchFamily="34" charset="0"/>
              <a:buChar char="•"/>
            </a:pPr>
            <a:endParaRPr lang="en-US" altLang="en-US" dirty="0">
              <a:solidFill>
                <a:schemeClr val="tx1"/>
              </a:solidFill>
              <a:latin typeface="Arial" charset="0"/>
              <a:cs typeface="Arial" charset="0"/>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pic>
        <p:nvPicPr>
          <p:cNvPr id="5" name="Picture 4" descr="Image of the “Unlock Your FSA ID” page with options to unlock your account via text, email, or answering challenge questions.">
            <a:extLst>
              <a:ext uri="{FF2B5EF4-FFF2-40B4-BE49-F238E27FC236}">
                <a16:creationId xmlns:a16="http://schemas.microsoft.com/office/drawing/2014/main" id="{3AAACC83-FF7B-4FAF-8D3C-EAD18E40940F}"/>
              </a:ext>
            </a:extLst>
          </p:cNvPr>
          <p:cNvPicPr>
            <a:picLocks noChangeAspect="1"/>
          </p:cNvPicPr>
          <p:nvPr/>
        </p:nvPicPr>
        <p:blipFill>
          <a:blip r:embed="rId2"/>
          <a:stretch>
            <a:fillRect/>
          </a:stretch>
        </p:blipFill>
        <p:spPr>
          <a:xfrm>
            <a:off x="2654431" y="2525486"/>
            <a:ext cx="6883138" cy="4140852"/>
          </a:xfrm>
          <a:prstGeom prst="rect">
            <a:avLst/>
          </a:prstGeom>
        </p:spPr>
      </p:pic>
    </p:spTree>
    <p:extLst>
      <p:ext uri="{BB962C8B-B14F-4D97-AF65-F5344CB8AC3E}">
        <p14:creationId xmlns:p14="http://schemas.microsoft.com/office/powerpoint/2010/main" val="16776236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294C18-C87F-9B48-8FA1-AEE29C28D7A5}"/>
              </a:ext>
              <a:ext uri="{C183D7F6-B498-43B3-948B-1728B52AA6E4}">
                <adec:decorative xmlns:adec="http://schemas.microsoft.com/office/drawing/2017/decorative" val="1"/>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4</a:t>
            </a:fld>
            <a:endParaRPr lang="en-US" dirty="0"/>
          </a:p>
        </p:txBody>
      </p:sp>
      <p:sp>
        <p:nvSpPr>
          <p:cNvPr id="3" name="Title 2">
            <a:extLst>
              <a:ext uri="{FF2B5EF4-FFF2-40B4-BE49-F238E27FC236}">
                <a16:creationId xmlns:a16="http://schemas.microsoft.com/office/drawing/2014/main" id="{FF8095B9-5065-9146-BCD2-C00C25F1DF8A}"/>
              </a:ext>
            </a:extLst>
          </p:cNvPr>
          <p:cNvSpPr>
            <a:spLocks noGrp="1"/>
          </p:cNvSpPr>
          <p:nvPr>
            <p:ph type="title"/>
          </p:nvPr>
        </p:nvSpPr>
        <p:spPr>
          <a:xfrm>
            <a:off x="914400" y="627018"/>
            <a:ext cx="8874760" cy="798177"/>
          </a:xfrm>
        </p:spPr>
        <p:txBody>
          <a:bodyPr/>
          <a:lstStyle/>
          <a:p>
            <a:r>
              <a:rPr lang="en-US" dirty="0">
                <a:latin typeface="+mj-lt"/>
              </a:rPr>
              <a:t>What is an account Username and password?</a:t>
            </a:r>
          </a:p>
        </p:txBody>
      </p:sp>
      <p:sp>
        <p:nvSpPr>
          <p:cNvPr id="4" name="Text Placeholder 3">
            <a:extLst>
              <a:ext uri="{FF2B5EF4-FFF2-40B4-BE49-F238E27FC236}">
                <a16:creationId xmlns:a16="http://schemas.microsoft.com/office/drawing/2014/main" id="{8C054D3C-AA30-EB48-8868-C3357CA52C6B}"/>
              </a:ext>
            </a:extLst>
          </p:cNvPr>
          <p:cNvSpPr>
            <a:spLocks noGrp="1"/>
          </p:cNvSpPr>
          <p:nvPr>
            <p:ph type="body" sz="quarter" idx="20"/>
          </p:nvPr>
        </p:nvSpPr>
        <p:spPr>
          <a:xfrm>
            <a:off x="897120" y="1773075"/>
            <a:ext cx="10249851" cy="4047154"/>
          </a:xfrm>
        </p:spPr>
        <p:txBody>
          <a:bodyPr/>
          <a:lstStyle/>
          <a:p>
            <a:pPr marL="171450" indent="-171450">
              <a:lnSpc>
                <a:spcPct val="100000"/>
              </a:lnSpc>
              <a:buFont typeface="Arial" panose="020B0604020202020204" pitchFamily="34" charset="0"/>
              <a:buChar char="•"/>
            </a:pPr>
            <a:r>
              <a:rPr lang="en-US" sz="2000" dirty="0">
                <a:latin typeface="+mj-lt"/>
              </a:rPr>
              <a:t>A StudentAid.gov account username and password combination (also called an FSA ID) is used by students, parents, and borrowers to log in to U.S. Department of Education online systems and to electronically sign documents.</a:t>
            </a:r>
          </a:p>
          <a:p>
            <a:pPr marL="171450" indent="-171450">
              <a:lnSpc>
                <a:spcPct val="100000"/>
              </a:lnSpc>
              <a:buFont typeface="Arial" panose="020B0604020202020204" pitchFamily="34" charset="0"/>
              <a:buChar char="•"/>
            </a:pPr>
            <a:r>
              <a:rPr lang="en-US" altLang="en-US" sz="2000" dirty="0">
                <a:latin typeface="+mj-lt"/>
                <a:ea typeface="Cambria" panose="02040503050406030204" pitchFamily="18" charset="0"/>
                <a:cs typeface="Arial" charset="0"/>
              </a:rPr>
              <a:t>You use it to</a:t>
            </a:r>
          </a:p>
          <a:p>
            <a:pPr marL="628537" lvl="1" indent="-171450">
              <a:lnSpc>
                <a:spcPct val="100000"/>
              </a:lnSpc>
              <a:buFont typeface="Arial" panose="020B0604020202020204" pitchFamily="34" charset="0"/>
              <a:buChar char="•"/>
            </a:pPr>
            <a:r>
              <a:rPr lang="en-US" altLang="en-US" sz="2000" dirty="0">
                <a:solidFill>
                  <a:schemeClr val="bg1"/>
                </a:solidFill>
                <a:latin typeface="+mj-lt"/>
                <a:ea typeface="Cambria" panose="02040503050406030204" pitchFamily="18" charset="0"/>
                <a:cs typeface="Arial" charset="0"/>
              </a:rPr>
              <a:t>apply for federal student aid,</a:t>
            </a:r>
          </a:p>
          <a:p>
            <a:pPr marL="628537" lvl="1" indent="-171450">
              <a:lnSpc>
                <a:spcPct val="100000"/>
              </a:lnSpc>
              <a:buFont typeface="Arial" panose="020B0604020202020204" pitchFamily="34" charset="0"/>
              <a:buChar char="•"/>
            </a:pPr>
            <a:r>
              <a:rPr lang="en-US" altLang="en-US" sz="2000" dirty="0">
                <a:solidFill>
                  <a:schemeClr val="bg1"/>
                </a:solidFill>
                <a:latin typeface="+mj-lt"/>
                <a:ea typeface="Cambria" panose="02040503050406030204" pitchFamily="18" charset="0"/>
                <a:cs typeface="Arial" charset="0"/>
              </a:rPr>
              <a:t>sign for a federal student loan, and </a:t>
            </a:r>
          </a:p>
          <a:p>
            <a:pPr marL="628537" lvl="1" indent="-171450">
              <a:lnSpc>
                <a:spcPct val="100000"/>
              </a:lnSpc>
              <a:buFont typeface="Arial" panose="020B0604020202020204" pitchFamily="34" charset="0"/>
              <a:buChar char="•"/>
            </a:pPr>
            <a:r>
              <a:rPr lang="en-US" altLang="en-US" sz="2000" dirty="0">
                <a:solidFill>
                  <a:schemeClr val="bg1"/>
                </a:solidFill>
                <a:latin typeface="+mj-lt"/>
                <a:ea typeface="Cambria" panose="02040503050406030204" pitchFamily="18" charset="0"/>
                <a:cs typeface="Arial" charset="0"/>
              </a:rPr>
              <a:t>perform important activities such as choosing a repayment plan or applying for a deferment on your federal student loan.</a:t>
            </a:r>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171450" indent="-171450">
              <a:buFont typeface="Arial" panose="020B0604020202020204" pitchFamily="34" charset="0"/>
              <a:buChar char="•"/>
            </a:pPr>
            <a:endParaRPr lang="en-US" altLang="en-US" dirty="0">
              <a:solidFill>
                <a:schemeClr val="tx1"/>
              </a:solidFill>
              <a:latin typeface="Arial" charset="0"/>
              <a:cs typeface="Arial" charset="0"/>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spTree>
    <p:extLst>
      <p:ext uri="{BB962C8B-B14F-4D97-AF65-F5344CB8AC3E}">
        <p14:creationId xmlns:p14="http://schemas.microsoft.com/office/powerpoint/2010/main" val="21630101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294C18-C87F-9B48-8FA1-AEE29C28D7A5}"/>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40</a:t>
            </a:fld>
            <a:endParaRPr lang="en-US" dirty="0"/>
          </a:p>
        </p:txBody>
      </p:sp>
      <p:sp>
        <p:nvSpPr>
          <p:cNvPr id="3" name="Title 2">
            <a:extLst>
              <a:ext uri="{FF2B5EF4-FFF2-40B4-BE49-F238E27FC236}">
                <a16:creationId xmlns:a16="http://schemas.microsoft.com/office/drawing/2014/main" id="{FF8095B9-5065-9146-BCD2-C00C25F1DF8A}"/>
              </a:ext>
            </a:extLst>
          </p:cNvPr>
          <p:cNvSpPr>
            <a:spLocks noGrp="1"/>
          </p:cNvSpPr>
          <p:nvPr>
            <p:ph type="title"/>
          </p:nvPr>
        </p:nvSpPr>
        <p:spPr>
          <a:xfrm>
            <a:off x="912571" y="393048"/>
            <a:ext cx="10649440" cy="798177"/>
          </a:xfrm>
        </p:spPr>
        <p:txBody>
          <a:bodyPr/>
          <a:lstStyle/>
          <a:p>
            <a:r>
              <a:rPr lang="en-US" dirty="0">
                <a:latin typeface="+mj-lt"/>
                <a:cs typeface="Arial" charset="0"/>
              </a:rPr>
              <a:t>Locked out</a:t>
            </a:r>
            <a:endParaRPr lang="en-US" dirty="0">
              <a:latin typeface="+mj-lt"/>
            </a:endParaRPr>
          </a:p>
        </p:txBody>
      </p:sp>
      <p:sp>
        <p:nvSpPr>
          <p:cNvPr id="4" name="Text Placeholder 3">
            <a:extLst>
              <a:ext uri="{FF2B5EF4-FFF2-40B4-BE49-F238E27FC236}">
                <a16:creationId xmlns:a16="http://schemas.microsoft.com/office/drawing/2014/main" id="{8C054D3C-AA30-EB48-8868-C3357CA52C6B}"/>
              </a:ext>
            </a:extLst>
          </p:cNvPr>
          <p:cNvSpPr>
            <a:spLocks noGrp="1"/>
          </p:cNvSpPr>
          <p:nvPr>
            <p:ph type="body" sz="quarter" idx="20"/>
          </p:nvPr>
        </p:nvSpPr>
        <p:spPr>
          <a:xfrm>
            <a:off x="629988" y="1645359"/>
            <a:ext cx="10932023" cy="4735418"/>
          </a:xfrm>
        </p:spPr>
        <p:txBody>
          <a:bodyPr/>
          <a:lstStyle/>
          <a:p>
            <a:pPr>
              <a:lnSpc>
                <a:spcPct val="100000"/>
              </a:lnSpc>
            </a:pPr>
            <a:r>
              <a:rPr lang="en-US" altLang="en-US" sz="2000" dirty="0">
                <a:latin typeface="+mj-lt"/>
              </a:rPr>
              <a:t>If you unlock your account using either the email or mobile phone option, you must enter your date of birth. </a:t>
            </a:r>
          </a:p>
          <a:p>
            <a:pPr marL="113">
              <a:lnSpc>
                <a:spcPct val="100000"/>
              </a:lnSpc>
              <a:tabLst>
                <a:tab pos="173038" algn="l"/>
              </a:tabLst>
              <a:defRPr/>
            </a:pPr>
            <a:endParaRPr lang="en-US" sz="2000" dirty="0">
              <a:latin typeface="+mj-lt"/>
            </a:endParaRPr>
          </a:p>
          <a:p>
            <a:pPr marL="343013" indent="-342900">
              <a:buFont typeface="Arial" panose="020B0604020202020204" pitchFamily="34" charset="0"/>
              <a:buChar char="•"/>
              <a:tabLst>
                <a:tab pos="173038" algn="l"/>
              </a:tabLst>
              <a:defRPr/>
            </a:pPr>
            <a:endParaRPr lang="en-US" sz="1699" dirty="0">
              <a:solidFill>
                <a:schemeClr val="bg1"/>
              </a:solidFill>
            </a:endParaRPr>
          </a:p>
          <a:p>
            <a:endParaRPr lang="en-US" sz="2000" dirty="0"/>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171450" indent="-171450">
              <a:buFont typeface="Arial" panose="020B0604020202020204" pitchFamily="34" charset="0"/>
              <a:buChar char="•"/>
            </a:pPr>
            <a:endParaRPr lang="en-US" altLang="en-US" dirty="0">
              <a:solidFill>
                <a:schemeClr val="tx1"/>
              </a:solidFill>
              <a:latin typeface="Arial" charset="0"/>
              <a:cs typeface="Arial" charset="0"/>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pic>
        <p:nvPicPr>
          <p:cNvPr id="5" name="Picture 4" descr="Image of the “Secure Code Sent” modal on the “Unlock Your FSA ID” page.">
            <a:extLst>
              <a:ext uri="{FF2B5EF4-FFF2-40B4-BE49-F238E27FC236}">
                <a16:creationId xmlns:a16="http://schemas.microsoft.com/office/drawing/2014/main" id="{D6652B18-D9FD-4BF5-B66C-C2A1AEF6C317}"/>
              </a:ext>
            </a:extLst>
          </p:cNvPr>
          <p:cNvPicPr>
            <a:picLocks noChangeAspect="1"/>
          </p:cNvPicPr>
          <p:nvPr/>
        </p:nvPicPr>
        <p:blipFill>
          <a:blip r:embed="rId2"/>
          <a:stretch>
            <a:fillRect/>
          </a:stretch>
        </p:blipFill>
        <p:spPr>
          <a:xfrm>
            <a:off x="2395443" y="2158924"/>
            <a:ext cx="7662957" cy="4583616"/>
          </a:xfrm>
          <a:prstGeom prst="rect">
            <a:avLst/>
          </a:prstGeom>
        </p:spPr>
      </p:pic>
    </p:spTree>
    <p:extLst>
      <p:ext uri="{BB962C8B-B14F-4D97-AF65-F5344CB8AC3E}">
        <p14:creationId xmlns:p14="http://schemas.microsoft.com/office/powerpoint/2010/main" val="39985778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294C18-C87F-9B48-8FA1-AEE29C28D7A5}"/>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41</a:t>
            </a:fld>
            <a:endParaRPr lang="en-US" dirty="0"/>
          </a:p>
        </p:txBody>
      </p:sp>
      <p:sp>
        <p:nvSpPr>
          <p:cNvPr id="3" name="Title 2">
            <a:extLst>
              <a:ext uri="{FF2B5EF4-FFF2-40B4-BE49-F238E27FC236}">
                <a16:creationId xmlns:a16="http://schemas.microsoft.com/office/drawing/2014/main" id="{FF8095B9-5065-9146-BCD2-C00C25F1DF8A}"/>
              </a:ext>
            </a:extLst>
          </p:cNvPr>
          <p:cNvSpPr>
            <a:spLocks noGrp="1"/>
          </p:cNvSpPr>
          <p:nvPr>
            <p:ph type="title"/>
          </p:nvPr>
        </p:nvSpPr>
        <p:spPr>
          <a:xfrm>
            <a:off x="912571" y="393048"/>
            <a:ext cx="10649440" cy="798177"/>
          </a:xfrm>
        </p:spPr>
        <p:txBody>
          <a:bodyPr/>
          <a:lstStyle/>
          <a:p>
            <a:r>
              <a:rPr lang="en-US" dirty="0">
                <a:latin typeface="+mj-lt"/>
                <a:cs typeface="Arial" charset="0"/>
              </a:rPr>
              <a:t>Locked out</a:t>
            </a:r>
            <a:endParaRPr lang="en-US" dirty="0">
              <a:latin typeface="+mj-lt"/>
            </a:endParaRPr>
          </a:p>
        </p:txBody>
      </p:sp>
      <p:sp>
        <p:nvSpPr>
          <p:cNvPr id="4" name="Text Placeholder 3">
            <a:extLst>
              <a:ext uri="{FF2B5EF4-FFF2-40B4-BE49-F238E27FC236}">
                <a16:creationId xmlns:a16="http://schemas.microsoft.com/office/drawing/2014/main" id="{8C054D3C-AA30-EB48-8868-C3357CA52C6B}"/>
              </a:ext>
            </a:extLst>
          </p:cNvPr>
          <p:cNvSpPr>
            <a:spLocks noGrp="1"/>
          </p:cNvSpPr>
          <p:nvPr>
            <p:ph type="body" sz="quarter" idx="20"/>
          </p:nvPr>
        </p:nvSpPr>
        <p:spPr>
          <a:xfrm>
            <a:off x="629988" y="1575687"/>
            <a:ext cx="10932023" cy="4735418"/>
          </a:xfrm>
        </p:spPr>
        <p:txBody>
          <a:bodyPr/>
          <a:lstStyle/>
          <a:p>
            <a:pPr>
              <a:lnSpc>
                <a:spcPct val="100000"/>
              </a:lnSpc>
            </a:pPr>
            <a:r>
              <a:rPr lang="en-US" altLang="en-US" sz="2000" dirty="0">
                <a:latin typeface="+mj-lt"/>
              </a:rPr>
              <a:t>Once you successfully enter the secure code or answer your challenge questions, you’ll be taken to the screen to change your password.</a:t>
            </a:r>
          </a:p>
          <a:p>
            <a:pPr>
              <a:lnSpc>
                <a:spcPct val="100000"/>
              </a:lnSpc>
            </a:pPr>
            <a:endParaRPr lang="en-US" altLang="en-US" sz="2000" dirty="0">
              <a:latin typeface="+mj-lt"/>
            </a:endParaRPr>
          </a:p>
          <a:p>
            <a:pPr marL="113">
              <a:lnSpc>
                <a:spcPct val="100000"/>
              </a:lnSpc>
              <a:tabLst>
                <a:tab pos="173038" algn="l"/>
              </a:tabLst>
              <a:defRPr/>
            </a:pPr>
            <a:endParaRPr lang="en-US" sz="2000" dirty="0">
              <a:latin typeface="+mj-lt"/>
            </a:endParaRPr>
          </a:p>
          <a:p>
            <a:pPr marL="343013" indent="-342900">
              <a:buFont typeface="Arial" panose="020B0604020202020204" pitchFamily="34" charset="0"/>
              <a:buChar char="•"/>
              <a:tabLst>
                <a:tab pos="173038" algn="l"/>
              </a:tabLst>
              <a:defRPr/>
            </a:pPr>
            <a:endParaRPr lang="en-US" sz="1699" dirty="0">
              <a:solidFill>
                <a:schemeClr val="bg1"/>
              </a:solidFill>
            </a:endParaRPr>
          </a:p>
          <a:p>
            <a:endParaRPr lang="en-US" sz="2000" dirty="0"/>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171450" indent="-171450">
              <a:buFont typeface="Arial" panose="020B0604020202020204" pitchFamily="34" charset="0"/>
              <a:buChar char="•"/>
            </a:pPr>
            <a:endParaRPr lang="en-US" altLang="en-US" dirty="0">
              <a:solidFill>
                <a:schemeClr val="tx1"/>
              </a:solidFill>
              <a:latin typeface="Arial" charset="0"/>
              <a:cs typeface="Arial" charset="0"/>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pic>
        <p:nvPicPr>
          <p:cNvPr id="6" name="Picture 5" descr="Image of the &quot;Create a New Password&quot; page.">
            <a:extLst>
              <a:ext uri="{FF2B5EF4-FFF2-40B4-BE49-F238E27FC236}">
                <a16:creationId xmlns:a16="http://schemas.microsoft.com/office/drawing/2014/main" id="{0A7376E1-6B88-49A6-BE00-3E37381D0D7A}"/>
              </a:ext>
            </a:extLst>
          </p:cNvPr>
          <p:cNvPicPr>
            <a:picLocks noChangeAspect="1"/>
          </p:cNvPicPr>
          <p:nvPr/>
        </p:nvPicPr>
        <p:blipFill rotWithShape="1">
          <a:blip r:embed="rId2"/>
          <a:srcRect l="20263" t="-706" r="22237" b="42435"/>
          <a:stretch/>
        </p:blipFill>
        <p:spPr>
          <a:xfrm>
            <a:off x="1697271" y="2295662"/>
            <a:ext cx="8797457" cy="4290193"/>
          </a:xfrm>
          <a:prstGeom prst="rect">
            <a:avLst/>
          </a:prstGeom>
        </p:spPr>
      </p:pic>
    </p:spTree>
    <p:extLst>
      <p:ext uri="{BB962C8B-B14F-4D97-AF65-F5344CB8AC3E}">
        <p14:creationId xmlns:p14="http://schemas.microsoft.com/office/powerpoint/2010/main" val="4460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294C18-C87F-9B48-8FA1-AEE29C28D7A5}"/>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42</a:t>
            </a:fld>
            <a:endParaRPr lang="en-US" dirty="0"/>
          </a:p>
        </p:txBody>
      </p:sp>
      <p:sp>
        <p:nvSpPr>
          <p:cNvPr id="3" name="Title 2">
            <a:extLst>
              <a:ext uri="{FF2B5EF4-FFF2-40B4-BE49-F238E27FC236}">
                <a16:creationId xmlns:a16="http://schemas.microsoft.com/office/drawing/2014/main" id="{FF8095B9-5065-9146-BCD2-C00C25F1DF8A}"/>
              </a:ext>
            </a:extLst>
          </p:cNvPr>
          <p:cNvSpPr>
            <a:spLocks noGrp="1"/>
          </p:cNvSpPr>
          <p:nvPr>
            <p:ph type="title"/>
          </p:nvPr>
        </p:nvSpPr>
        <p:spPr>
          <a:xfrm>
            <a:off x="912571" y="393048"/>
            <a:ext cx="10649440" cy="798177"/>
          </a:xfrm>
        </p:spPr>
        <p:txBody>
          <a:bodyPr/>
          <a:lstStyle/>
          <a:p>
            <a:r>
              <a:rPr lang="en-US" dirty="0">
                <a:latin typeface="+mj-lt"/>
                <a:cs typeface="Arial" charset="0"/>
              </a:rPr>
              <a:t>Locked out</a:t>
            </a:r>
            <a:endParaRPr lang="en-US" dirty="0">
              <a:latin typeface="+mj-lt"/>
            </a:endParaRPr>
          </a:p>
        </p:txBody>
      </p:sp>
      <p:sp>
        <p:nvSpPr>
          <p:cNvPr id="4" name="Text Placeholder 3">
            <a:extLst>
              <a:ext uri="{FF2B5EF4-FFF2-40B4-BE49-F238E27FC236}">
                <a16:creationId xmlns:a16="http://schemas.microsoft.com/office/drawing/2014/main" id="{8C054D3C-AA30-EB48-8868-C3357CA52C6B}"/>
              </a:ext>
            </a:extLst>
          </p:cNvPr>
          <p:cNvSpPr>
            <a:spLocks noGrp="1"/>
          </p:cNvSpPr>
          <p:nvPr>
            <p:ph type="body" sz="quarter" idx="20"/>
          </p:nvPr>
        </p:nvSpPr>
        <p:spPr>
          <a:xfrm>
            <a:off x="629988" y="1540853"/>
            <a:ext cx="10932023" cy="4735418"/>
          </a:xfrm>
        </p:spPr>
        <p:txBody>
          <a:bodyPr/>
          <a:lstStyle/>
          <a:p>
            <a:pPr>
              <a:lnSpc>
                <a:spcPct val="100000"/>
              </a:lnSpc>
            </a:pPr>
            <a:r>
              <a:rPr lang="en-US" altLang="en-US" sz="2000" dirty="0">
                <a:latin typeface="+mj-lt"/>
              </a:rPr>
              <a:t>Once you enter a new password and reenter it successfully, you’ll receive this message.</a:t>
            </a:r>
          </a:p>
          <a:p>
            <a:pPr>
              <a:lnSpc>
                <a:spcPct val="100000"/>
              </a:lnSpc>
            </a:pPr>
            <a:endParaRPr lang="en-US" altLang="en-US" sz="2000" dirty="0">
              <a:latin typeface="+mj-lt"/>
            </a:endParaRPr>
          </a:p>
          <a:p>
            <a:pPr>
              <a:lnSpc>
                <a:spcPct val="100000"/>
              </a:lnSpc>
            </a:pPr>
            <a:endParaRPr lang="en-US" altLang="en-US" sz="2000" dirty="0">
              <a:latin typeface="+mj-lt"/>
            </a:endParaRPr>
          </a:p>
          <a:p>
            <a:pPr marL="113">
              <a:lnSpc>
                <a:spcPct val="100000"/>
              </a:lnSpc>
              <a:tabLst>
                <a:tab pos="173038" algn="l"/>
              </a:tabLst>
              <a:defRPr/>
            </a:pPr>
            <a:endParaRPr lang="en-US" sz="2000" dirty="0">
              <a:latin typeface="+mj-lt"/>
            </a:endParaRPr>
          </a:p>
          <a:p>
            <a:pPr marL="343013" indent="-342900">
              <a:buFont typeface="Arial" panose="020B0604020202020204" pitchFamily="34" charset="0"/>
              <a:buChar char="•"/>
              <a:tabLst>
                <a:tab pos="173038" algn="l"/>
              </a:tabLst>
              <a:defRPr/>
            </a:pPr>
            <a:endParaRPr lang="en-US" sz="1699" dirty="0">
              <a:solidFill>
                <a:schemeClr val="bg1"/>
              </a:solidFill>
            </a:endParaRPr>
          </a:p>
          <a:p>
            <a:endParaRPr lang="en-US" sz="2000" dirty="0"/>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171450" indent="-171450">
              <a:buFont typeface="Arial" panose="020B0604020202020204" pitchFamily="34" charset="0"/>
              <a:buChar char="•"/>
            </a:pPr>
            <a:endParaRPr lang="en-US" altLang="en-US" dirty="0">
              <a:solidFill>
                <a:schemeClr val="tx1"/>
              </a:solidFill>
              <a:latin typeface="Arial" charset="0"/>
              <a:cs typeface="Arial" charset="0"/>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pic>
        <p:nvPicPr>
          <p:cNvPr id="5" name="Picture 4" descr="Image of the &quot;Log In&quot; page stating, &quot;You've successfully unlocked your FSA ID. You may now log in to your account.&quot;">
            <a:extLst>
              <a:ext uri="{FF2B5EF4-FFF2-40B4-BE49-F238E27FC236}">
                <a16:creationId xmlns:a16="http://schemas.microsoft.com/office/drawing/2014/main" id="{90F3A584-619E-4400-8142-9613273C1D04}"/>
              </a:ext>
            </a:extLst>
          </p:cNvPr>
          <p:cNvPicPr>
            <a:picLocks noChangeAspect="1"/>
          </p:cNvPicPr>
          <p:nvPr/>
        </p:nvPicPr>
        <p:blipFill>
          <a:blip r:embed="rId2"/>
          <a:stretch>
            <a:fillRect/>
          </a:stretch>
        </p:blipFill>
        <p:spPr>
          <a:xfrm>
            <a:off x="2167352" y="2077974"/>
            <a:ext cx="7857295" cy="4661891"/>
          </a:xfrm>
          <a:prstGeom prst="rect">
            <a:avLst/>
          </a:prstGeom>
        </p:spPr>
      </p:pic>
      <p:pic>
        <p:nvPicPr>
          <p:cNvPr id="6" name="Picture 5">
            <a:extLst>
              <a:ext uri="{FF2B5EF4-FFF2-40B4-BE49-F238E27FC236}">
                <a16:creationId xmlns:a16="http://schemas.microsoft.com/office/drawing/2014/main" id="{F7289D75-B458-5D43-A589-11118EACEAB3}"/>
              </a:ext>
            </a:extLst>
          </p:cNvPr>
          <p:cNvPicPr>
            <a:picLocks noChangeAspect="1"/>
          </p:cNvPicPr>
          <p:nvPr/>
        </p:nvPicPr>
        <p:blipFill>
          <a:blip r:embed="rId3"/>
          <a:stretch>
            <a:fillRect/>
          </a:stretch>
        </p:blipFill>
        <p:spPr>
          <a:xfrm>
            <a:off x="2784984" y="3429000"/>
            <a:ext cx="2823544" cy="2847271"/>
          </a:xfrm>
          <a:prstGeom prst="rect">
            <a:avLst/>
          </a:prstGeom>
        </p:spPr>
      </p:pic>
    </p:spTree>
    <p:extLst>
      <p:ext uri="{BB962C8B-B14F-4D97-AF65-F5344CB8AC3E}">
        <p14:creationId xmlns:p14="http://schemas.microsoft.com/office/powerpoint/2010/main" val="490298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4C0D19B-2FFF-AF47-9CC4-230178171B8B}"/>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43</a:t>
            </a:fld>
            <a:endParaRPr lang="en-US" dirty="0"/>
          </a:p>
        </p:txBody>
      </p:sp>
      <p:sp>
        <p:nvSpPr>
          <p:cNvPr id="2" name="Title 1">
            <a:extLst>
              <a:ext uri="{FF2B5EF4-FFF2-40B4-BE49-F238E27FC236}">
                <a16:creationId xmlns:a16="http://schemas.microsoft.com/office/drawing/2014/main" id="{387DB996-E7CC-0648-97B2-3D3135B17D2A}"/>
              </a:ext>
            </a:extLst>
          </p:cNvPr>
          <p:cNvSpPr>
            <a:spLocks noGrp="1"/>
          </p:cNvSpPr>
          <p:nvPr>
            <p:ph type="title"/>
          </p:nvPr>
        </p:nvSpPr>
        <p:spPr>
          <a:xfrm>
            <a:off x="910828" y="2803876"/>
            <a:ext cx="10366861" cy="2054670"/>
          </a:xfrm>
        </p:spPr>
        <p:txBody>
          <a:bodyPr/>
          <a:lstStyle/>
          <a:p>
            <a:r>
              <a:rPr lang="en-US" dirty="0">
                <a:latin typeface="+mj-lt"/>
              </a:rPr>
              <a:t>Where to get more information</a:t>
            </a:r>
            <a:br>
              <a:rPr lang="en-US" dirty="0">
                <a:latin typeface="+mj-lt"/>
              </a:rPr>
            </a:br>
            <a:endParaRPr lang="en-US" dirty="0">
              <a:latin typeface="+mj-lt"/>
            </a:endParaRPr>
          </a:p>
        </p:txBody>
      </p:sp>
    </p:spTree>
    <p:extLst>
      <p:ext uri="{BB962C8B-B14F-4D97-AF65-F5344CB8AC3E}">
        <p14:creationId xmlns:p14="http://schemas.microsoft.com/office/powerpoint/2010/main" val="39714777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294C18-C87F-9B48-8FA1-AEE29C28D7A5}"/>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44</a:t>
            </a:fld>
            <a:endParaRPr lang="en-US" dirty="0"/>
          </a:p>
        </p:txBody>
      </p:sp>
      <p:sp>
        <p:nvSpPr>
          <p:cNvPr id="3" name="Title 2">
            <a:extLst>
              <a:ext uri="{FF2B5EF4-FFF2-40B4-BE49-F238E27FC236}">
                <a16:creationId xmlns:a16="http://schemas.microsoft.com/office/drawing/2014/main" id="{FF8095B9-5065-9146-BCD2-C00C25F1DF8A}"/>
              </a:ext>
            </a:extLst>
          </p:cNvPr>
          <p:cNvSpPr>
            <a:spLocks noGrp="1"/>
          </p:cNvSpPr>
          <p:nvPr>
            <p:ph type="title"/>
          </p:nvPr>
        </p:nvSpPr>
        <p:spPr>
          <a:xfrm>
            <a:off x="912571" y="393048"/>
            <a:ext cx="10649440" cy="798177"/>
          </a:xfrm>
        </p:spPr>
        <p:txBody>
          <a:bodyPr/>
          <a:lstStyle/>
          <a:p>
            <a:r>
              <a:rPr lang="en-US" dirty="0">
                <a:latin typeface="+mj-lt"/>
                <a:cs typeface="Arial" charset="0"/>
              </a:rPr>
              <a:t>Where to get more information</a:t>
            </a:r>
            <a:endParaRPr lang="en-US" dirty="0">
              <a:latin typeface="+mj-lt"/>
            </a:endParaRPr>
          </a:p>
        </p:txBody>
      </p:sp>
      <p:sp>
        <p:nvSpPr>
          <p:cNvPr id="4" name="Text Placeholder 3">
            <a:extLst>
              <a:ext uri="{FF2B5EF4-FFF2-40B4-BE49-F238E27FC236}">
                <a16:creationId xmlns:a16="http://schemas.microsoft.com/office/drawing/2014/main" id="{8C054D3C-AA30-EB48-8868-C3357CA52C6B}"/>
              </a:ext>
            </a:extLst>
          </p:cNvPr>
          <p:cNvSpPr>
            <a:spLocks noGrp="1"/>
          </p:cNvSpPr>
          <p:nvPr>
            <p:ph type="body" sz="quarter" idx="20"/>
          </p:nvPr>
        </p:nvSpPr>
        <p:spPr>
          <a:xfrm>
            <a:off x="629988" y="1636647"/>
            <a:ext cx="10932023" cy="4735418"/>
          </a:xfrm>
        </p:spPr>
        <p:txBody>
          <a:bodyPr/>
          <a:lstStyle/>
          <a:p>
            <a:pPr>
              <a:lnSpc>
                <a:spcPct val="100000"/>
              </a:lnSpc>
            </a:pPr>
            <a:r>
              <a:rPr lang="en-US" altLang="en-US" sz="2000" dirty="0">
                <a:latin typeface="+mj-lt"/>
              </a:rPr>
              <a:t>Additional details about your account, including answers to frequently asked questions and tips on creating an account username and password, can be found in the Help Center under the “Managing Your Account” section at:</a:t>
            </a:r>
          </a:p>
          <a:p>
            <a:pPr marL="342900" indent="-342900">
              <a:lnSpc>
                <a:spcPct val="100000"/>
              </a:lnSpc>
              <a:buFont typeface="Arial" panose="020B0604020202020204" pitchFamily="34" charset="0"/>
              <a:buChar char="•"/>
            </a:pPr>
            <a:r>
              <a:rPr lang="en-US" altLang="en-US" sz="2000" dirty="0">
                <a:latin typeface="+mj-lt"/>
                <a:hlinkClick r:id="rId2"/>
              </a:rPr>
              <a:t>StudentAid.gov/help-center/answers/topic/managing_your_account/articles</a:t>
            </a:r>
            <a:endParaRPr lang="en-US" altLang="en-US" sz="2000" dirty="0">
              <a:latin typeface="+mj-lt"/>
            </a:endParaRPr>
          </a:p>
          <a:p>
            <a:pPr>
              <a:lnSpc>
                <a:spcPct val="100000"/>
              </a:lnSpc>
            </a:pPr>
            <a:endParaRPr lang="en-US" altLang="en-US" sz="2000" dirty="0">
              <a:latin typeface="+mj-lt"/>
            </a:endParaRPr>
          </a:p>
          <a:p>
            <a:pPr>
              <a:lnSpc>
                <a:spcPct val="100000"/>
              </a:lnSpc>
            </a:pPr>
            <a:endParaRPr lang="en-US" altLang="en-US" sz="2000" dirty="0">
              <a:latin typeface="+mj-lt"/>
            </a:endParaRPr>
          </a:p>
          <a:p>
            <a:pPr marL="113">
              <a:lnSpc>
                <a:spcPct val="100000"/>
              </a:lnSpc>
              <a:tabLst>
                <a:tab pos="173038" algn="l"/>
              </a:tabLst>
              <a:defRPr/>
            </a:pPr>
            <a:endParaRPr lang="en-US" sz="2000" dirty="0">
              <a:latin typeface="+mj-lt"/>
            </a:endParaRPr>
          </a:p>
          <a:p>
            <a:pPr marL="343013" indent="-342900">
              <a:buFont typeface="Arial" panose="020B0604020202020204" pitchFamily="34" charset="0"/>
              <a:buChar char="•"/>
              <a:tabLst>
                <a:tab pos="173038" algn="l"/>
              </a:tabLst>
              <a:defRPr/>
            </a:pPr>
            <a:endParaRPr lang="en-US" sz="1699" dirty="0">
              <a:solidFill>
                <a:schemeClr val="bg1"/>
              </a:solidFill>
            </a:endParaRPr>
          </a:p>
          <a:p>
            <a:endParaRPr lang="en-US" sz="2000" dirty="0"/>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171450" indent="-171450">
              <a:buFont typeface="Arial" panose="020B0604020202020204" pitchFamily="34" charset="0"/>
              <a:buChar char="•"/>
            </a:pPr>
            <a:endParaRPr lang="en-US" altLang="en-US" dirty="0">
              <a:solidFill>
                <a:schemeClr val="tx1"/>
              </a:solidFill>
              <a:latin typeface="Arial" charset="0"/>
              <a:cs typeface="Arial" charset="0"/>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spTree>
    <p:extLst>
      <p:ext uri="{BB962C8B-B14F-4D97-AF65-F5344CB8AC3E}">
        <p14:creationId xmlns:p14="http://schemas.microsoft.com/office/powerpoint/2010/main" val="15321383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294C18-C87F-9B48-8FA1-AEE29C28D7A5}"/>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5</a:t>
            </a:fld>
            <a:endParaRPr lang="en-US" dirty="0"/>
          </a:p>
        </p:txBody>
      </p:sp>
      <p:sp>
        <p:nvSpPr>
          <p:cNvPr id="3" name="Title 2">
            <a:extLst>
              <a:ext uri="{FF2B5EF4-FFF2-40B4-BE49-F238E27FC236}">
                <a16:creationId xmlns:a16="http://schemas.microsoft.com/office/drawing/2014/main" id="{FF8095B9-5065-9146-BCD2-C00C25F1DF8A}"/>
              </a:ext>
            </a:extLst>
          </p:cNvPr>
          <p:cNvSpPr>
            <a:spLocks noGrp="1"/>
          </p:cNvSpPr>
          <p:nvPr>
            <p:ph type="title"/>
          </p:nvPr>
        </p:nvSpPr>
        <p:spPr>
          <a:xfrm>
            <a:off x="912570" y="616575"/>
            <a:ext cx="8588481" cy="798177"/>
          </a:xfrm>
        </p:spPr>
        <p:txBody>
          <a:bodyPr/>
          <a:lstStyle/>
          <a:p>
            <a:r>
              <a:rPr lang="en-US" altLang="en-US" dirty="0">
                <a:latin typeface="Arial" charset="0"/>
                <a:cs typeface="Arial" charset="0"/>
              </a:rPr>
              <a:t>Do parents need a</a:t>
            </a:r>
            <a:br>
              <a:rPr lang="en-US" altLang="en-US" dirty="0">
                <a:latin typeface="Arial" charset="0"/>
                <a:cs typeface="Arial" charset="0"/>
              </a:rPr>
            </a:br>
            <a:r>
              <a:rPr lang="en-US" altLang="en-US" dirty="0">
                <a:latin typeface="Arial" charset="0"/>
                <a:cs typeface="Arial" charset="0"/>
              </a:rPr>
              <a:t>username and password?</a:t>
            </a:r>
            <a:endParaRPr lang="en-US" dirty="0"/>
          </a:p>
        </p:txBody>
      </p:sp>
      <p:sp>
        <p:nvSpPr>
          <p:cNvPr id="4" name="Text Placeholder 3">
            <a:extLst>
              <a:ext uri="{FF2B5EF4-FFF2-40B4-BE49-F238E27FC236}">
                <a16:creationId xmlns:a16="http://schemas.microsoft.com/office/drawing/2014/main" id="{8C054D3C-AA30-EB48-8868-C3357CA52C6B}"/>
              </a:ext>
            </a:extLst>
          </p:cNvPr>
          <p:cNvSpPr>
            <a:spLocks noGrp="1"/>
          </p:cNvSpPr>
          <p:nvPr>
            <p:ph type="body" sz="quarter" idx="20"/>
          </p:nvPr>
        </p:nvSpPr>
        <p:spPr>
          <a:xfrm>
            <a:off x="897120" y="1491859"/>
            <a:ext cx="10810031" cy="4735418"/>
          </a:xfrm>
        </p:spPr>
        <p:txBody>
          <a:bodyPr/>
          <a:lstStyle/>
          <a:p>
            <a:pPr marL="171450" indent="-171450">
              <a:lnSpc>
                <a:spcPct val="100000"/>
              </a:lnSpc>
              <a:buFont typeface="Arial" panose="020B0604020202020204" pitchFamily="34" charset="0"/>
              <a:buChar char="•"/>
            </a:pPr>
            <a:r>
              <a:rPr lang="en-US" sz="1900" dirty="0">
                <a:latin typeface="+mj-lt"/>
              </a:rPr>
              <a:t>If you’re a dependent student, then your parent will need an account username and password in order to sign your </a:t>
            </a:r>
            <a:r>
              <a:rPr lang="en-US" sz="1900" i="1" dirty="0">
                <a:latin typeface="+mj-lt"/>
              </a:rPr>
              <a:t>Free Application for Federal Student Aid </a:t>
            </a:r>
            <a:r>
              <a:rPr lang="en-US" sz="1900" dirty="0">
                <a:latin typeface="+mj-lt"/>
              </a:rPr>
              <a:t>(FAFSA</a:t>
            </a:r>
            <a:r>
              <a:rPr lang="en-US" sz="1900" baseline="30000" dirty="0">
                <a:latin typeface="+mj-lt"/>
              </a:rPr>
              <a:t>®</a:t>
            </a:r>
            <a:r>
              <a:rPr lang="en-US" sz="1900" dirty="0">
                <a:latin typeface="+mj-lt"/>
              </a:rPr>
              <a:t>) form electronically.</a:t>
            </a:r>
          </a:p>
          <a:p>
            <a:pPr marL="171450" indent="-171450">
              <a:lnSpc>
                <a:spcPct val="100000"/>
              </a:lnSpc>
              <a:buFont typeface="Arial" panose="020B0604020202020204" pitchFamily="34" charset="0"/>
              <a:buChar char="•"/>
            </a:pPr>
            <a:r>
              <a:rPr lang="en-US" sz="1900" dirty="0">
                <a:latin typeface="+mj-lt"/>
              </a:rPr>
              <a:t>Not sure if you’re considered a dependent student for FAFSA purposes? Go to StudentAid.gov/dependency to find out.</a:t>
            </a:r>
          </a:p>
          <a:p>
            <a:r>
              <a:rPr lang="en-US" sz="1900" dirty="0">
                <a:latin typeface="+mj-lt"/>
              </a:rPr>
              <a:t>IMPORTANT</a:t>
            </a:r>
          </a:p>
          <a:p>
            <a:pPr marL="342900" indent="-342900">
              <a:lnSpc>
                <a:spcPct val="100000"/>
              </a:lnSpc>
              <a:buFont typeface="Arial" panose="020B0604020202020204" pitchFamily="34" charset="0"/>
              <a:buChar char="•"/>
            </a:pPr>
            <a:r>
              <a:rPr lang="en-US" sz="1900" dirty="0">
                <a:latin typeface="+mj-lt"/>
              </a:rPr>
              <a:t>You and your parent must have </a:t>
            </a:r>
            <a:r>
              <a:rPr lang="en-US" sz="1900" i="1" dirty="0">
                <a:latin typeface="+mj-lt"/>
              </a:rPr>
              <a:t>different</a:t>
            </a:r>
            <a:r>
              <a:rPr lang="en-US" sz="1900" dirty="0">
                <a:latin typeface="+mj-lt"/>
              </a:rPr>
              <a:t> account usernames and passwords. (NOTE: A Social Security number can be associated with only one account.)</a:t>
            </a:r>
          </a:p>
          <a:p>
            <a:pPr marL="342900" indent="-342900">
              <a:lnSpc>
                <a:spcPct val="100000"/>
              </a:lnSpc>
              <a:buFont typeface="Arial" panose="020B0604020202020204" pitchFamily="34" charset="0"/>
              <a:buChar char="•"/>
            </a:pPr>
            <a:r>
              <a:rPr lang="en-US" sz="1900" dirty="0">
                <a:latin typeface="+mj-lt"/>
              </a:rPr>
              <a:t>You must create your own account username and password—they’re your electronic signature, and you need to own them.</a:t>
            </a:r>
          </a:p>
          <a:p>
            <a:pPr marL="342900" indent="-342900">
              <a:lnSpc>
                <a:spcPct val="100000"/>
              </a:lnSpc>
              <a:buFont typeface="Arial" panose="020B0604020202020204" pitchFamily="34" charset="0"/>
              <a:buChar char="•"/>
            </a:pPr>
            <a:r>
              <a:rPr lang="en-US" sz="1900" dirty="0">
                <a:latin typeface="+mj-lt"/>
              </a:rPr>
              <a:t>Your parent must create their own account username and password.</a:t>
            </a:r>
          </a:p>
          <a:p>
            <a:pPr marL="342900" indent="-342900">
              <a:lnSpc>
                <a:spcPct val="100000"/>
              </a:lnSpc>
              <a:buFont typeface="Arial" panose="020B0604020202020204" pitchFamily="34" charset="0"/>
              <a:buChar char="•"/>
            </a:pPr>
            <a:r>
              <a:rPr lang="en-US" sz="1900" dirty="0">
                <a:latin typeface="+mj-lt"/>
              </a:rPr>
              <a:t>You and your parent should each use your own email address and mobile phone number when creating an account. (NOTE: A mobile phone or email address can be associated with only one account.)</a:t>
            </a:r>
          </a:p>
          <a:p>
            <a:pPr marL="342900" indent="-342900">
              <a:buFont typeface="Arial" panose="020B0604020202020204" pitchFamily="34" charset="0"/>
              <a:buChar char="•"/>
            </a:pPr>
            <a:endParaRPr lang="en-US" sz="2000" dirty="0"/>
          </a:p>
          <a:p>
            <a:endParaRPr lang="en-US" sz="2000" dirty="0"/>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171450" indent="-171450">
              <a:buFont typeface="Arial" panose="020B0604020202020204" pitchFamily="34" charset="0"/>
              <a:buChar char="•"/>
            </a:pPr>
            <a:endParaRPr lang="en-US" altLang="en-US" dirty="0">
              <a:solidFill>
                <a:schemeClr val="tx1"/>
              </a:solidFill>
              <a:latin typeface="Arial" charset="0"/>
              <a:cs typeface="Arial" charset="0"/>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spTree>
    <p:extLst>
      <p:ext uri="{BB962C8B-B14F-4D97-AF65-F5344CB8AC3E}">
        <p14:creationId xmlns:p14="http://schemas.microsoft.com/office/powerpoint/2010/main" val="2868777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4C0D19B-2FFF-AF47-9CC4-230178171B8B}"/>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6</a:t>
            </a:fld>
            <a:endParaRPr lang="en-US" dirty="0"/>
          </a:p>
        </p:txBody>
      </p:sp>
      <p:sp>
        <p:nvSpPr>
          <p:cNvPr id="2" name="Title 1">
            <a:extLst>
              <a:ext uri="{FF2B5EF4-FFF2-40B4-BE49-F238E27FC236}">
                <a16:creationId xmlns:a16="http://schemas.microsoft.com/office/drawing/2014/main" id="{387DB996-E7CC-0648-97B2-3D3135B17D2A}"/>
              </a:ext>
            </a:extLst>
          </p:cNvPr>
          <p:cNvSpPr>
            <a:spLocks noGrp="1"/>
          </p:cNvSpPr>
          <p:nvPr>
            <p:ph type="title"/>
          </p:nvPr>
        </p:nvSpPr>
        <p:spPr>
          <a:xfrm>
            <a:off x="910828" y="1976562"/>
            <a:ext cx="10366861" cy="2054670"/>
          </a:xfrm>
        </p:spPr>
        <p:txBody>
          <a:bodyPr/>
          <a:lstStyle/>
          <a:p>
            <a:r>
              <a:rPr lang="en-US" dirty="0">
                <a:latin typeface="+mj-lt"/>
              </a:rPr>
              <a:t>How do you create your account?</a:t>
            </a:r>
          </a:p>
        </p:txBody>
      </p:sp>
    </p:spTree>
    <p:extLst>
      <p:ext uri="{BB962C8B-B14F-4D97-AF65-F5344CB8AC3E}">
        <p14:creationId xmlns:p14="http://schemas.microsoft.com/office/powerpoint/2010/main" val="39814296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294C18-C87F-9B48-8FA1-AEE29C28D7A5}"/>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7</a:t>
            </a:fld>
            <a:endParaRPr lang="en-US" dirty="0"/>
          </a:p>
        </p:txBody>
      </p:sp>
      <p:sp>
        <p:nvSpPr>
          <p:cNvPr id="3" name="Title 2">
            <a:extLst>
              <a:ext uri="{FF2B5EF4-FFF2-40B4-BE49-F238E27FC236}">
                <a16:creationId xmlns:a16="http://schemas.microsoft.com/office/drawing/2014/main" id="{FF8095B9-5065-9146-BCD2-C00C25F1DF8A}"/>
              </a:ext>
            </a:extLst>
          </p:cNvPr>
          <p:cNvSpPr>
            <a:spLocks noGrp="1"/>
          </p:cNvSpPr>
          <p:nvPr>
            <p:ph type="title"/>
          </p:nvPr>
        </p:nvSpPr>
        <p:spPr/>
        <p:txBody>
          <a:bodyPr/>
          <a:lstStyle/>
          <a:p>
            <a:r>
              <a:rPr lang="en-US" altLang="en-US" dirty="0">
                <a:latin typeface="+mj-lt"/>
                <a:cs typeface="Arial" charset="0"/>
              </a:rPr>
              <a:t>Getting started</a:t>
            </a:r>
            <a:endParaRPr lang="en-US" dirty="0">
              <a:latin typeface="+mj-lt"/>
            </a:endParaRPr>
          </a:p>
        </p:txBody>
      </p:sp>
      <p:sp>
        <p:nvSpPr>
          <p:cNvPr id="4" name="Text Placeholder 3">
            <a:extLst>
              <a:ext uri="{FF2B5EF4-FFF2-40B4-BE49-F238E27FC236}">
                <a16:creationId xmlns:a16="http://schemas.microsoft.com/office/drawing/2014/main" id="{8C054D3C-AA30-EB48-8868-C3357CA52C6B}"/>
              </a:ext>
            </a:extLst>
          </p:cNvPr>
          <p:cNvSpPr>
            <a:spLocks noGrp="1"/>
          </p:cNvSpPr>
          <p:nvPr>
            <p:ph type="body" sz="quarter" idx="20"/>
          </p:nvPr>
        </p:nvSpPr>
        <p:spPr>
          <a:xfrm>
            <a:off x="780836" y="1671478"/>
            <a:ext cx="2137025" cy="4735418"/>
          </a:xfrm>
        </p:spPr>
        <p:txBody>
          <a:bodyPr/>
          <a:lstStyle/>
          <a:p>
            <a:pPr marL="171450" indent="-171450">
              <a:lnSpc>
                <a:spcPct val="100000"/>
              </a:lnSpc>
              <a:buFont typeface="Arial" panose="020B0604020202020204" pitchFamily="34" charset="0"/>
              <a:buChar char="•"/>
            </a:pPr>
            <a:r>
              <a:rPr lang="en-US" sz="2000" dirty="0">
                <a:latin typeface="+mj-lt"/>
              </a:rPr>
              <a:t>Go to StudentAid.gov.</a:t>
            </a:r>
          </a:p>
          <a:p>
            <a:pPr marL="171450" indent="-171450">
              <a:lnSpc>
                <a:spcPct val="100000"/>
              </a:lnSpc>
              <a:buFont typeface="Arial" panose="020B0604020202020204" pitchFamily="34" charset="0"/>
              <a:buChar char="•"/>
            </a:pPr>
            <a:r>
              <a:rPr lang="en-US" sz="2000" dirty="0">
                <a:latin typeface="+mj-lt"/>
              </a:rPr>
              <a:t>Select the “Create Account” button.</a:t>
            </a:r>
          </a:p>
          <a:p>
            <a:endParaRPr lang="en-US" sz="2000" dirty="0"/>
          </a:p>
          <a:p>
            <a:endParaRPr lang="en-US" sz="2000" dirty="0"/>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171450" indent="-171450">
              <a:buFont typeface="Arial" panose="020B0604020202020204" pitchFamily="34" charset="0"/>
              <a:buChar char="•"/>
            </a:pPr>
            <a:endParaRPr lang="en-US" altLang="en-US" dirty="0">
              <a:solidFill>
                <a:schemeClr val="tx1"/>
              </a:solidFill>
              <a:latin typeface="Arial" charset="0"/>
              <a:cs typeface="Arial" charset="0"/>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pic>
        <p:nvPicPr>
          <p:cNvPr id="9" name="Picture 8">
            <a:extLst>
              <a:ext uri="{FF2B5EF4-FFF2-40B4-BE49-F238E27FC236}">
                <a16:creationId xmlns:a16="http://schemas.microsoft.com/office/drawing/2014/main" id="{4A9EBDC7-8854-B643-DBF7-4618862A16E6}"/>
              </a:ext>
            </a:extLst>
          </p:cNvPr>
          <p:cNvPicPr>
            <a:picLocks noChangeAspect="1"/>
          </p:cNvPicPr>
          <p:nvPr/>
        </p:nvPicPr>
        <p:blipFill>
          <a:blip r:embed="rId2"/>
          <a:stretch>
            <a:fillRect/>
          </a:stretch>
        </p:blipFill>
        <p:spPr>
          <a:xfrm>
            <a:off x="3261824" y="1193710"/>
            <a:ext cx="8645152" cy="5160530"/>
          </a:xfrm>
          <a:prstGeom prst="rect">
            <a:avLst/>
          </a:prstGeom>
        </p:spPr>
      </p:pic>
      <p:sp>
        <p:nvSpPr>
          <p:cNvPr id="10" name="Oval 9">
            <a:extLst>
              <a:ext uri="{FF2B5EF4-FFF2-40B4-BE49-F238E27FC236}">
                <a16:creationId xmlns:a16="http://schemas.microsoft.com/office/drawing/2014/main" id="{F19DD20B-2480-2CA5-08E8-57229C14A48A}"/>
              </a:ext>
              <a:ext uri="{C183D7F6-B498-43B3-948B-1728B52AA6E4}">
                <adec:decorative xmlns:adec="http://schemas.microsoft.com/office/drawing/2017/decorative" val="1"/>
              </a:ext>
            </a:extLst>
          </p:cNvPr>
          <p:cNvSpPr/>
          <p:nvPr/>
        </p:nvSpPr>
        <p:spPr>
          <a:xfrm>
            <a:off x="10161142" y="1559104"/>
            <a:ext cx="1068512" cy="37243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6153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294C18-C87F-9B48-8FA1-AEE29C28D7A5}"/>
              </a:ext>
              <a:ext uri="{C183D7F6-B498-43B3-948B-1728B52AA6E4}">
                <adec:decorative xmlns:adec="http://schemas.microsoft.com/office/drawing/2017/decorative" val="1"/>
              </a:ext>
            </a:extLst>
          </p:cNvPr>
          <p:cNvSpPr>
            <a:spLocks noGrp="1"/>
          </p:cNvSpPr>
          <p:nvPr>
            <p:ph type="sldNum" sz="quarter" idx="10"/>
          </p:nvPr>
        </p:nvSpPr>
        <p:spPr/>
        <p:txBody>
          <a:bodyPr/>
          <a:lstStyle/>
          <a:p>
            <a:fld id="{234755BD-B4AC-9044-BCE4-27904766F8BB}" type="slidenum">
              <a:rPr lang="en-US" smtClean="0"/>
              <a:pPr/>
              <a:t>8</a:t>
            </a:fld>
            <a:endParaRPr lang="en-US" dirty="0"/>
          </a:p>
        </p:txBody>
      </p:sp>
      <p:sp>
        <p:nvSpPr>
          <p:cNvPr id="3" name="Title 2">
            <a:extLst>
              <a:ext uri="{FF2B5EF4-FFF2-40B4-BE49-F238E27FC236}">
                <a16:creationId xmlns:a16="http://schemas.microsoft.com/office/drawing/2014/main" id="{FF8095B9-5065-9146-BCD2-C00C25F1DF8A}"/>
              </a:ext>
            </a:extLst>
          </p:cNvPr>
          <p:cNvSpPr>
            <a:spLocks noGrp="1"/>
          </p:cNvSpPr>
          <p:nvPr>
            <p:ph type="title"/>
          </p:nvPr>
        </p:nvSpPr>
        <p:spPr/>
        <p:txBody>
          <a:bodyPr/>
          <a:lstStyle/>
          <a:p>
            <a:r>
              <a:rPr lang="en-US" altLang="en-US" dirty="0">
                <a:latin typeface="+mj-lt"/>
                <a:cs typeface="Arial" charset="0"/>
              </a:rPr>
              <a:t>Getting started</a:t>
            </a:r>
            <a:endParaRPr lang="en-US" dirty="0">
              <a:latin typeface="+mj-lt"/>
            </a:endParaRPr>
          </a:p>
        </p:txBody>
      </p:sp>
      <p:sp>
        <p:nvSpPr>
          <p:cNvPr id="4" name="Text Placeholder 3">
            <a:extLst>
              <a:ext uri="{FF2B5EF4-FFF2-40B4-BE49-F238E27FC236}">
                <a16:creationId xmlns:a16="http://schemas.microsoft.com/office/drawing/2014/main" id="{8C054D3C-AA30-EB48-8868-C3357CA52C6B}"/>
              </a:ext>
            </a:extLst>
          </p:cNvPr>
          <p:cNvSpPr>
            <a:spLocks noGrp="1"/>
          </p:cNvSpPr>
          <p:nvPr>
            <p:ph type="body" sz="quarter" idx="20"/>
          </p:nvPr>
        </p:nvSpPr>
        <p:spPr>
          <a:xfrm>
            <a:off x="897121" y="1671478"/>
            <a:ext cx="2232150" cy="4735418"/>
          </a:xfrm>
        </p:spPr>
        <p:txBody>
          <a:bodyPr/>
          <a:lstStyle/>
          <a:p>
            <a:pPr>
              <a:lnSpc>
                <a:spcPct val="100000"/>
              </a:lnSpc>
            </a:pPr>
            <a:r>
              <a:rPr lang="en-US" sz="2000" dirty="0">
                <a:latin typeface="+mj-lt"/>
              </a:rPr>
              <a:t>On the “Create an Account” page,</a:t>
            </a:r>
          </a:p>
          <a:p>
            <a:pPr>
              <a:lnSpc>
                <a:spcPct val="100000"/>
              </a:lnSpc>
            </a:pPr>
            <a:r>
              <a:rPr lang="en-US" sz="2000" dirty="0">
                <a:latin typeface="+mj-lt"/>
              </a:rPr>
              <a:t>select the “Get Started” button.</a:t>
            </a:r>
          </a:p>
          <a:p>
            <a:endParaRPr lang="en-US" sz="2000" dirty="0"/>
          </a:p>
          <a:p>
            <a:endParaRPr lang="en-US" sz="2000" dirty="0"/>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171450" indent="-171450">
              <a:buFont typeface="Arial" panose="020B0604020202020204" pitchFamily="34" charset="0"/>
              <a:buChar char="•"/>
            </a:pPr>
            <a:endParaRPr lang="en-US" altLang="en-US" dirty="0">
              <a:solidFill>
                <a:schemeClr val="tx1"/>
              </a:solidFill>
              <a:latin typeface="Arial" charset="0"/>
              <a:cs typeface="Arial" charset="0"/>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pic>
        <p:nvPicPr>
          <p:cNvPr id="6" name="Picture 5">
            <a:extLst>
              <a:ext uri="{FF2B5EF4-FFF2-40B4-BE49-F238E27FC236}">
                <a16:creationId xmlns:a16="http://schemas.microsoft.com/office/drawing/2014/main" id="{7639CBDF-6CEF-9F20-9BEB-6F23249C81D0}"/>
              </a:ext>
            </a:extLst>
          </p:cNvPr>
          <p:cNvPicPr>
            <a:picLocks noChangeAspect="1"/>
          </p:cNvPicPr>
          <p:nvPr/>
        </p:nvPicPr>
        <p:blipFill>
          <a:blip r:embed="rId2"/>
          <a:stretch>
            <a:fillRect/>
          </a:stretch>
        </p:blipFill>
        <p:spPr>
          <a:xfrm>
            <a:off x="3504325" y="2163454"/>
            <a:ext cx="8017701" cy="4190786"/>
          </a:xfrm>
          <a:prstGeom prst="rect">
            <a:avLst/>
          </a:prstGeom>
        </p:spPr>
      </p:pic>
      <p:sp>
        <p:nvSpPr>
          <p:cNvPr id="12" name="Oval 11">
            <a:extLst>
              <a:ext uri="{FF2B5EF4-FFF2-40B4-BE49-F238E27FC236}">
                <a16:creationId xmlns:a16="http://schemas.microsoft.com/office/drawing/2014/main" id="{6BE06C76-C47E-A369-D233-98C802E3DDF3}"/>
              </a:ext>
              <a:ext uri="{C183D7F6-B498-43B3-948B-1728B52AA6E4}">
                <adec:decorative xmlns:adec="http://schemas.microsoft.com/office/drawing/2017/decorative" val="1"/>
              </a:ext>
            </a:extLst>
          </p:cNvPr>
          <p:cNvSpPr/>
          <p:nvPr/>
        </p:nvSpPr>
        <p:spPr>
          <a:xfrm>
            <a:off x="3504325" y="3429000"/>
            <a:ext cx="1879333" cy="50618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244942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294C18-C87F-9B48-8FA1-AEE29C28D7A5}"/>
              </a:ext>
              <a:ext uri="{C183D7F6-B498-43B3-948B-1728B52AA6E4}">
                <adec:decorative xmlns:adec="http://schemas.microsoft.com/office/drawing/2017/decorative" val="1"/>
              </a:ext>
            </a:extLst>
          </p:cNvPr>
          <p:cNvSpPr>
            <a:spLocks noGrp="1"/>
          </p:cNvSpPr>
          <p:nvPr>
            <p:ph type="sldNum" sz="quarter" idx="10"/>
          </p:nvPr>
        </p:nvSpPr>
        <p:spPr>
          <a:xfrm>
            <a:off x="11707151" y="6340592"/>
            <a:ext cx="399651" cy="312098"/>
          </a:xfrm>
        </p:spPr>
        <p:txBody>
          <a:bodyPr/>
          <a:lstStyle/>
          <a:p>
            <a:fld id="{234755BD-B4AC-9044-BCE4-27904766F8BB}" type="slidenum">
              <a:rPr lang="en-US" smtClean="0"/>
              <a:pPr/>
              <a:t>9</a:t>
            </a:fld>
            <a:endParaRPr lang="en-US" dirty="0"/>
          </a:p>
        </p:txBody>
      </p:sp>
      <p:sp>
        <p:nvSpPr>
          <p:cNvPr id="3" name="Title 2">
            <a:extLst>
              <a:ext uri="{FF2B5EF4-FFF2-40B4-BE49-F238E27FC236}">
                <a16:creationId xmlns:a16="http://schemas.microsoft.com/office/drawing/2014/main" id="{FF8095B9-5065-9146-BCD2-C00C25F1DF8A}"/>
              </a:ext>
            </a:extLst>
          </p:cNvPr>
          <p:cNvSpPr>
            <a:spLocks noGrp="1"/>
          </p:cNvSpPr>
          <p:nvPr>
            <p:ph type="title"/>
          </p:nvPr>
        </p:nvSpPr>
        <p:spPr>
          <a:xfrm>
            <a:off x="912571" y="628183"/>
            <a:ext cx="10794580" cy="798177"/>
          </a:xfrm>
        </p:spPr>
        <p:txBody>
          <a:bodyPr/>
          <a:lstStyle/>
          <a:p>
            <a:r>
              <a:rPr lang="en-US" altLang="en-US" dirty="0">
                <a:latin typeface="Arial" charset="0"/>
                <a:cs typeface="Arial" charset="0"/>
              </a:rPr>
              <a:t>Provide Personal Identification Information</a:t>
            </a:r>
            <a:endParaRPr lang="en-US" dirty="0"/>
          </a:p>
        </p:txBody>
      </p:sp>
      <p:sp>
        <p:nvSpPr>
          <p:cNvPr id="4" name="Text Placeholder 3">
            <a:extLst>
              <a:ext uri="{FF2B5EF4-FFF2-40B4-BE49-F238E27FC236}">
                <a16:creationId xmlns:a16="http://schemas.microsoft.com/office/drawing/2014/main" id="{8C054D3C-AA30-EB48-8868-C3357CA52C6B}"/>
              </a:ext>
            </a:extLst>
          </p:cNvPr>
          <p:cNvSpPr>
            <a:spLocks noGrp="1"/>
          </p:cNvSpPr>
          <p:nvPr>
            <p:ph type="body" sz="quarter" idx="20"/>
          </p:nvPr>
        </p:nvSpPr>
        <p:spPr>
          <a:xfrm>
            <a:off x="897120" y="1627936"/>
            <a:ext cx="5303983" cy="4735418"/>
          </a:xfrm>
        </p:spPr>
        <p:txBody>
          <a:bodyPr/>
          <a:lstStyle/>
          <a:p>
            <a:pPr marL="171450" indent="-171450">
              <a:lnSpc>
                <a:spcPct val="100000"/>
              </a:lnSpc>
              <a:buFont typeface="Arial" panose="020B0604020202020204" pitchFamily="34" charset="0"/>
              <a:buChar char="•"/>
            </a:pPr>
            <a:r>
              <a:rPr lang="en-US" sz="2000" dirty="0">
                <a:latin typeface="+mj-lt"/>
              </a:rPr>
              <a:t>If you have a Social Security number (SSN), you must provide it to create an account.</a:t>
            </a:r>
          </a:p>
          <a:p>
            <a:pPr marL="171450" indent="-171450">
              <a:lnSpc>
                <a:spcPct val="100000"/>
              </a:lnSpc>
              <a:buFont typeface="Arial" panose="020B0604020202020204" pitchFamily="34" charset="0"/>
              <a:buChar char="•"/>
            </a:pPr>
            <a:r>
              <a:rPr lang="en-US" sz="2000" dirty="0">
                <a:latin typeface="+mj-lt"/>
              </a:rPr>
              <a:t>If you don’t have an SSN, you may check the “I don’t have a Social Security number” box.</a:t>
            </a:r>
          </a:p>
          <a:p>
            <a:endParaRPr lang="en-US" sz="2000" dirty="0"/>
          </a:p>
          <a:p>
            <a:endParaRPr lang="en-US" sz="2000" dirty="0"/>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628537" lvl="1" indent="-171450">
              <a:buFont typeface="Arial" panose="020B0604020202020204" pitchFamily="34" charset="0"/>
              <a:buChar char="•"/>
            </a:pPr>
            <a:endParaRPr lang="en-US" altLang="en-US" dirty="0">
              <a:ea typeface="Cambria" panose="02040503050406030204" pitchFamily="18" charset="0"/>
              <a:cs typeface="Arial" charset="0"/>
            </a:endParaRPr>
          </a:p>
          <a:p>
            <a:pPr marL="171450" indent="-171450">
              <a:buFont typeface="Arial" panose="020B0604020202020204" pitchFamily="34" charset="0"/>
              <a:buChar char="•"/>
            </a:pPr>
            <a:endParaRPr lang="en-US" altLang="en-US" dirty="0">
              <a:solidFill>
                <a:schemeClr val="tx1"/>
              </a:solidFill>
              <a:latin typeface="Arial" charset="0"/>
              <a:cs typeface="Arial" charset="0"/>
            </a:endParaRP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pic>
        <p:nvPicPr>
          <p:cNvPr id="1026" name="Picture 5">
            <a:extLst>
              <a:ext uri="{FF2B5EF4-FFF2-40B4-BE49-F238E27FC236}">
                <a16:creationId xmlns:a16="http://schemas.microsoft.com/office/drawing/2014/main" id="{30299DB9-C23A-B941-C8C4-C22C042F24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1103" y="1010533"/>
            <a:ext cx="5303984" cy="5642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5846998"/>
      </p:ext>
    </p:extLst>
  </p:cSld>
  <p:clrMapOvr>
    <a:masterClrMapping/>
  </p:clrMapOvr>
</p:sld>
</file>

<file path=ppt/theme/theme1.xml><?xml version="1.0" encoding="utf-8"?>
<a:theme xmlns:a="http://schemas.openxmlformats.org/drawingml/2006/main" name="Office Theme">
  <a:themeElements>
    <a:clrScheme name="NextGen Colors">
      <a:dk1>
        <a:srgbClr val="191918"/>
      </a:dk1>
      <a:lt1>
        <a:srgbClr val="FFFFFF"/>
      </a:lt1>
      <a:dk2>
        <a:srgbClr val="2F3337"/>
      </a:dk2>
      <a:lt2>
        <a:srgbClr val="FFFFFE"/>
      </a:lt2>
      <a:accent1>
        <a:srgbClr val="2279A7"/>
      </a:accent1>
      <a:accent2>
        <a:srgbClr val="81C149"/>
      </a:accent2>
      <a:accent3>
        <a:srgbClr val="2CA34E"/>
      </a:accent3>
      <a:accent4>
        <a:srgbClr val="364755"/>
      </a:accent4>
      <a:accent5>
        <a:srgbClr val="E5DC6D"/>
      </a:accent5>
      <a:accent6>
        <a:srgbClr val="EBEDEE"/>
      </a:accent6>
      <a:hlink>
        <a:srgbClr val="2279A7"/>
      </a:hlink>
      <a:folHlink>
        <a:srgbClr val="34506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C4F1D5BF-891D-CD4B-832F-5131631557DA}" vid="{669B75C7-8282-3247-8BFC-8174D7C58C2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7DC98171ABF41439B409D0A1DDFBE39" ma:contentTypeVersion="13" ma:contentTypeDescription="Create a new document." ma:contentTypeScope="" ma:versionID="3b0c5e9c8c72e22a690a055b7e8388eb">
  <xsd:schema xmlns:xsd="http://www.w3.org/2001/XMLSchema" xmlns:xs="http://www.w3.org/2001/XMLSchema" xmlns:p="http://schemas.microsoft.com/office/2006/metadata/properties" xmlns:ns3="f87c7b8b-c0e7-4b77-a067-2c707fd1239f" xmlns:ns4="02e41e38-1731-4866-b09a-6257d8bc047f" targetNamespace="http://schemas.microsoft.com/office/2006/metadata/properties" ma:root="true" ma:fieldsID="338c5e82962453a76c4499fb125513f4" ns3:_="" ns4:_="">
    <xsd:import namespace="f87c7b8b-c0e7-4b77-a067-2c707fd1239f"/>
    <xsd:import namespace="02e41e38-1731-4866-b09a-6257d8bc047f"/>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EventHashCode" minOccurs="0"/>
                <xsd:element ref="ns4:MediaServiceGenerationTime" minOccurs="0"/>
                <xsd:element ref="ns4:MediaServiceDateTaken"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87c7b8b-c0e7-4b77-a067-2c707fd1239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e41e38-1731-4866-b09a-6257d8bc047f"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f87c7b8b-c0e7-4b77-a067-2c707fd1239f">
      <UserInfo>
        <DisplayName>Wilkes, Christine N.</DisplayName>
        <AccountId>234</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ABBD9B6-78F6-4A0C-B34B-F10740406A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87c7b8b-c0e7-4b77-a067-2c707fd1239f"/>
    <ds:schemaRef ds:uri="02e41e38-1731-4866-b09a-6257d8bc047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E376008-96D4-4ABA-979E-BB0A4B41A0EB}">
  <ds:schemaRefs>
    <ds:schemaRef ds:uri="http://schemas.microsoft.com/office/2006/documentManagement/types"/>
    <ds:schemaRef ds:uri="http://purl.org/dc/dcmitype/"/>
    <ds:schemaRef ds:uri="http://schemas.microsoft.com/office/2006/metadata/properties"/>
    <ds:schemaRef ds:uri="http://purl.org/dc/elements/1.1/"/>
    <ds:schemaRef ds:uri="02e41e38-1731-4866-b09a-6257d8bc047f"/>
    <ds:schemaRef ds:uri="http://schemas.microsoft.com/office/infopath/2007/PartnerControls"/>
    <ds:schemaRef ds:uri="http://schemas.openxmlformats.org/package/2006/metadata/core-properties"/>
    <ds:schemaRef ds:uri="f87c7b8b-c0e7-4b77-a067-2c707fd1239f"/>
    <ds:schemaRef ds:uri="http://www.w3.org/XML/1998/namespace"/>
    <ds:schemaRef ds:uri="http://purl.org/dc/terms/"/>
  </ds:schemaRefs>
</ds:datastoreItem>
</file>

<file path=customXml/itemProps3.xml><?xml version="1.0" encoding="utf-8"?>
<ds:datastoreItem xmlns:ds="http://schemas.openxmlformats.org/officeDocument/2006/customXml" ds:itemID="{1B2DCF16-C109-4A1A-8065-614F11557B4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7155</TotalTime>
  <Words>2420</Words>
  <Application>Microsoft Office PowerPoint</Application>
  <PresentationFormat>Widescreen</PresentationFormat>
  <Paragraphs>361</Paragraphs>
  <Slides>44</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44</vt:i4>
      </vt:variant>
    </vt:vector>
  </HeadingPairs>
  <TitlesOfParts>
    <vt:vector size="49" baseType="lpstr">
      <vt:lpstr>Arial</vt:lpstr>
      <vt:lpstr>Calibri</vt:lpstr>
      <vt:lpstr>Cambria</vt:lpstr>
      <vt:lpstr>Oswald</vt:lpstr>
      <vt:lpstr>Office Theme</vt:lpstr>
      <vt:lpstr>NOTE TO PRESENTER </vt:lpstr>
      <vt:lpstr>Creating and using your studentaid.gov account: An Overview</vt:lpstr>
      <vt:lpstr>Topics Covered</vt:lpstr>
      <vt:lpstr>What is an account Username and password?</vt:lpstr>
      <vt:lpstr>Do parents need a username and password?</vt:lpstr>
      <vt:lpstr>How do you create your account?</vt:lpstr>
      <vt:lpstr>Getting started</vt:lpstr>
      <vt:lpstr>Getting started</vt:lpstr>
      <vt:lpstr>Provide Personal Identification Information</vt:lpstr>
      <vt:lpstr>Provide Personal Identification Information – No SSN</vt:lpstr>
      <vt:lpstr>Create Your account</vt:lpstr>
      <vt:lpstr>Provide Contact information</vt:lpstr>
      <vt:lpstr>Select communication preferences</vt:lpstr>
      <vt:lpstr>Select challenge questions and answers</vt:lpstr>
      <vt:lpstr>Review Info and Agree to Terms</vt:lpstr>
      <vt:lpstr>Enable two-step verification</vt:lpstr>
      <vt:lpstr>Verify your mobile phone number</vt:lpstr>
      <vt:lpstr>Verify your Email address</vt:lpstr>
      <vt:lpstr>Set up an authenticator app</vt:lpstr>
      <vt:lpstr>Set up an authenticator app</vt:lpstr>
      <vt:lpstr>Id verification – no ssn</vt:lpstr>
      <vt:lpstr>Your account is created!</vt:lpstr>
      <vt:lpstr>Social security administration (ssa) matching</vt:lpstr>
      <vt:lpstr>Where can you use your account username and password?</vt:lpstr>
      <vt:lpstr>Using your account username and password</vt:lpstr>
      <vt:lpstr>What to do if you forget your username or password</vt:lpstr>
      <vt:lpstr>Forgot username</vt:lpstr>
      <vt:lpstr>Forgot username</vt:lpstr>
      <vt:lpstr>Retrieving username using email secure code</vt:lpstr>
      <vt:lpstr>Retrieving username using text message</vt:lpstr>
      <vt:lpstr>Retrieving username using secure code</vt:lpstr>
      <vt:lpstr>Retrieving username using challenge questions</vt:lpstr>
      <vt:lpstr>Retrieving username using challenge questions</vt:lpstr>
      <vt:lpstr>Forgot password</vt:lpstr>
      <vt:lpstr>reset password</vt:lpstr>
      <vt:lpstr>reset password</vt:lpstr>
      <vt:lpstr>Create new password</vt:lpstr>
      <vt:lpstr>What to do if you’re locked out of your Account  </vt:lpstr>
      <vt:lpstr>Locked out</vt:lpstr>
      <vt:lpstr>Locked out</vt:lpstr>
      <vt:lpstr>Locked out</vt:lpstr>
      <vt:lpstr>Locked out</vt:lpstr>
      <vt:lpstr>Where to get more information </vt:lpstr>
      <vt:lpstr>Where to get more information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Creating and Using Your Account Username and Password (FSA ID): An Overview</dc:title>
  <dc:subject>An explanation of how to create an FSA ID account username and password on StudentAid.gov</dc:subject>
  <dc:creator>Spotts, Andrew F.</dc:creator>
  <cp:keywords>FSA ID, username, password, account</cp:keywords>
  <cp:lastModifiedBy>Johnson, Mia</cp:lastModifiedBy>
  <cp:revision>296</cp:revision>
  <dcterms:created xsi:type="dcterms:W3CDTF">2019-02-27T02:44:31Z</dcterms:created>
  <dcterms:modified xsi:type="dcterms:W3CDTF">2023-12-19T17:09:03Z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0x01010057DC98171ABF41439B409D0A1DDFBE39</vt:lpwstr>
  </property>
  <property fmtid="{D5CDD505-2E9C-101B-9397-08002B2CF9AE}" pid="3" name="AuthorIds_UIVersion_2560">
    <vt:lpwstr>79</vt:lpwstr>
  </property>
</Properties>
</file>